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Proxima Nova"/>
      <p:regular r:id="rId68"/>
      <p:bold r:id="rId69"/>
      <p:italic r:id="rId70"/>
      <p:boldItalic r:id="rId71"/>
    </p:embeddedFont>
    <p:embeddedFont>
      <p:font typeface="Fira Sans Extra Condensed Medium"/>
      <p:regular r:id="rId72"/>
      <p:bold r:id="rId73"/>
      <p:italic r:id="rId74"/>
      <p:boldItalic r:id="rId75"/>
    </p:embeddedFont>
    <p:embeddedFont>
      <p:font typeface="Proxima Nova Semibold"/>
      <p:regular r:id="rId76"/>
      <p:bold r:id="rId77"/>
      <p:boldItalic r:id="rId78"/>
    </p:embeddedFont>
    <p:embeddedFont>
      <p:font typeface="Fira Sans"/>
      <p:regular r:id="rId79"/>
      <p:bold r:id="rId80"/>
      <p:italic r:id="rId81"/>
      <p:boldItalic r:id="rId82"/>
    </p:embeddedFont>
    <p:embeddedFont>
      <p:font typeface="Fira Sans Extra Condensed"/>
      <p:regular r:id="rId83"/>
      <p:bold r:id="rId84"/>
      <p:italic r:id="rId85"/>
      <p:boldItalic r:id="rId86"/>
    </p:embeddedFont>
    <p:embeddedFont>
      <p:font typeface="Fira Sans Extra Condensed SemiBold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FiraSansExtraCondensed-bold.fntdata"/><Relationship Id="rId83" Type="http://schemas.openxmlformats.org/officeDocument/2006/relationships/font" Target="fonts/FiraSansExtraCondensed-regular.fntdata"/><Relationship Id="rId42" Type="http://schemas.openxmlformats.org/officeDocument/2006/relationships/slide" Target="slides/slide37.xml"/><Relationship Id="rId86" Type="http://schemas.openxmlformats.org/officeDocument/2006/relationships/font" Target="fonts/FiraSansExtraCondensed-boldItalic.fntdata"/><Relationship Id="rId41" Type="http://schemas.openxmlformats.org/officeDocument/2006/relationships/slide" Target="slides/slide36.xml"/><Relationship Id="rId85" Type="http://schemas.openxmlformats.org/officeDocument/2006/relationships/font" Target="fonts/FiraSansExtraCondensed-italic.fntdata"/><Relationship Id="rId44" Type="http://schemas.openxmlformats.org/officeDocument/2006/relationships/slide" Target="slides/slide39.xml"/><Relationship Id="rId88" Type="http://schemas.openxmlformats.org/officeDocument/2006/relationships/font" Target="fonts/FiraSansExtraCondensedSemiBold-bold.fntdata"/><Relationship Id="rId43" Type="http://schemas.openxmlformats.org/officeDocument/2006/relationships/slide" Target="slides/slide38.xml"/><Relationship Id="rId87" Type="http://schemas.openxmlformats.org/officeDocument/2006/relationships/font" Target="fonts/FiraSansExtraCondensedSemiBold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FiraSansExtraCondensedSemiBold-italic.fntdata"/><Relationship Id="rId80" Type="http://schemas.openxmlformats.org/officeDocument/2006/relationships/font" Target="fonts/FiraSans-bold.fntdata"/><Relationship Id="rId82" Type="http://schemas.openxmlformats.org/officeDocument/2006/relationships/font" Target="fonts/FiraSans-boldItalic.fntdata"/><Relationship Id="rId81" Type="http://schemas.openxmlformats.org/officeDocument/2006/relationships/font" Target="fonts/FiraSans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ExtraCondensedMedium-bold.fntdata"/><Relationship Id="rId72" Type="http://schemas.openxmlformats.org/officeDocument/2006/relationships/font" Target="fonts/FiraSansExtraCondensedMedium-regular.fntdata"/><Relationship Id="rId31" Type="http://schemas.openxmlformats.org/officeDocument/2006/relationships/slide" Target="slides/slide26.xml"/><Relationship Id="rId75" Type="http://schemas.openxmlformats.org/officeDocument/2006/relationships/font" Target="fonts/FiraSansExtraCondensedMedium-boldItalic.fntdata"/><Relationship Id="rId30" Type="http://schemas.openxmlformats.org/officeDocument/2006/relationships/slide" Target="slides/slide25.xml"/><Relationship Id="rId74" Type="http://schemas.openxmlformats.org/officeDocument/2006/relationships/font" Target="fonts/FiraSansExtraCondensedMedium-italic.fntdata"/><Relationship Id="rId33" Type="http://schemas.openxmlformats.org/officeDocument/2006/relationships/slide" Target="slides/slide28.xml"/><Relationship Id="rId77" Type="http://schemas.openxmlformats.org/officeDocument/2006/relationships/font" Target="fonts/ProximaNovaSemibold-bold.fntdata"/><Relationship Id="rId32" Type="http://schemas.openxmlformats.org/officeDocument/2006/relationships/slide" Target="slides/slide27.xml"/><Relationship Id="rId76" Type="http://schemas.openxmlformats.org/officeDocument/2006/relationships/font" Target="fonts/ProximaNovaSemibold-regular.fntdata"/><Relationship Id="rId35" Type="http://schemas.openxmlformats.org/officeDocument/2006/relationships/slide" Target="slides/slide30.xml"/><Relationship Id="rId79" Type="http://schemas.openxmlformats.org/officeDocument/2006/relationships/font" Target="fonts/FiraSans-regular.fntdata"/><Relationship Id="rId34" Type="http://schemas.openxmlformats.org/officeDocument/2006/relationships/slide" Target="slides/slide29.xml"/><Relationship Id="rId78" Type="http://schemas.openxmlformats.org/officeDocument/2006/relationships/font" Target="fonts/ProximaNovaSemibold-boldItalic.fntdata"/><Relationship Id="rId71" Type="http://schemas.openxmlformats.org/officeDocument/2006/relationships/font" Target="fonts/ProximaNova-boldItalic.fntdata"/><Relationship Id="rId70" Type="http://schemas.openxmlformats.org/officeDocument/2006/relationships/font" Target="fonts/ProximaNova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italic.fntdata"/><Relationship Id="rId21" Type="http://schemas.openxmlformats.org/officeDocument/2006/relationships/slide" Target="slides/slide16.xml"/><Relationship Id="rId65" Type="http://schemas.openxmlformats.org/officeDocument/2006/relationships/font" Target="fonts/Roboto-bold.fntdata"/><Relationship Id="rId24" Type="http://schemas.openxmlformats.org/officeDocument/2006/relationships/slide" Target="slides/slide19.xml"/><Relationship Id="rId68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ximaNov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FiraSansExtraCondensedSemiBold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367bf93b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367bf93b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367bf93b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367bf93b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367bf93b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367bf93b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67bf93b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67bf93b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367bf93b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367bf93b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67bf93b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67bf93b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367bf93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367bf93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367bf93b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367bf93b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367bf93b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367bf93b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367bf93b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367bf93b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367bf93b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367bf93b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67bf93b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67bf93b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367bf93b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367bf93b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367bf93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367bf93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367bf93b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367bf93b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367bf93b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367bf93b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090fff0c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090fff0c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090fff0c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090fff0c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367bf93b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367bf93b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367bf93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367bf93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08accc8e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08accc8e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90fff0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90fff0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b090fff0c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b090fff0c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b090fff0c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b090fff0c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b090fff0c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b090fff0c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b090fff0c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b090fff0c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0da56bb7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b0da56bb7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b0da56bb7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b0da56bb7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b0da56bb7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b0da56bb7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b0da56bb78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b0da56bb78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b0da56bb78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b0da56bb78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b0da56bb78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b0da56bb78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367bf93b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367bf93b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b0da56bb78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b0da56bb78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b0da56bb78_1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b0da56bb78_1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b0da56bb78_1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b0da56bb78_1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b0da56bb78_1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b0da56bb78_1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b0da56bb78_1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b0da56bb78_1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b0da56bb78_1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b0da56bb78_1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b0da56bb78_1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b0da56bb78_1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b0da56bb78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b0da56bb78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b0da56bb78_1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b0da56bb78_1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b0da56bb78_1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b0da56bb78_1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67bf93b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367bf93b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b0da56bb78_1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b0da56bb78_1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b0da56bb78_1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b0da56bb78_1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b0da56bb78_1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b0da56bb78_1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b0da56bb78_1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b0da56bb78_1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b0da56bb78_1_1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b0da56bb78_1_1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b0da56bb78_1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b0da56bb78_1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SLIDES_API199937810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SLIDES_API199937810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SLIDES_API199937810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SLIDES_API19993781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b0da56bb78_1_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b0da56bb78_1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367bf93b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367bf93b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367bf93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367bf93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67bf93b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367bf93b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367bf93b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367bf93b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en.wikipedia.org/wiki/Astronomical_object" TargetMode="External"/><Relationship Id="rId4" Type="http://schemas.openxmlformats.org/officeDocument/2006/relationships/hyperlink" Target="https://en.wikipedia.org/wiki/Lif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 Prediction App</a:t>
            </a:r>
            <a:endParaRPr/>
          </a:p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Presenter: Munyee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5"/>
          <p:cNvGrpSpPr/>
          <p:nvPr/>
        </p:nvGrpSpPr>
        <p:grpSpPr>
          <a:xfrm>
            <a:off x="457200" y="682538"/>
            <a:ext cx="3413031" cy="3778428"/>
            <a:chOff x="457200" y="682538"/>
            <a:chExt cx="3413031" cy="3778428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2716343" y="1450280"/>
              <a:ext cx="1153888" cy="1144902"/>
              <a:chOff x="2716344" y="1450280"/>
              <a:chExt cx="1153888" cy="1144902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3180766" y="1450280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1677" y="1"/>
                    </a:moveTo>
                    <a:lnTo>
                      <a:pt x="1375" y="34"/>
                    </a:lnTo>
                    <a:lnTo>
                      <a:pt x="973" y="403"/>
                    </a:lnTo>
                    <a:lnTo>
                      <a:pt x="872" y="671"/>
                    </a:lnTo>
                    <a:lnTo>
                      <a:pt x="0" y="5265"/>
                    </a:lnTo>
                    <a:lnTo>
                      <a:pt x="8082" y="5265"/>
                    </a:lnTo>
                    <a:lnTo>
                      <a:pt x="7210" y="671"/>
                    </a:lnTo>
                    <a:lnTo>
                      <a:pt x="7109" y="403"/>
                    </a:lnTo>
                    <a:lnTo>
                      <a:pt x="6674" y="34"/>
                    </a:lnTo>
                    <a:lnTo>
                      <a:pt x="63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33342" y="1567278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4360" y="1"/>
                    </a:moveTo>
                    <a:lnTo>
                      <a:pt x="3790" y="35"/>
                    </a:lnTo>
                    <a:lnTo>
                      <a:pt x="3555" y="236"/>
                    </a:lnTo>
                    <a:lnTo>
                      <a:pt x="2013" y="1778"/>
                    </a:lnTo>
                    <a:lnTo>
                      <a:pt x="1778" y="2013"/>
                    </a:lnTo>
                    <a:lnTo>
                      <a:pt x="235" y="3556"/>
                    </a:lnTo>
                    <a:lnTo>
                      <a:pt x="68" y="3790"/>
                    </a:lnTo>
                    <a:lnTo>
                      <a:pt x="1" y="4360"/>
                    </a:lnTo>
                    <a:lnTo>
                      <a:pt x="135" y="4595"/>
                    </a:lnTo>
                    <a:lnTo>
                      <a:pt x="2750" y="8485"/>
                    </a:lnTo>
                    <a:lnTo>
                      <a:pt x="5534" y="5735"/>
                    </a:lnTo>
                    <a:lnTo>
                      <a:pt x="5735" y="5500"/>
                    </a:lnTo>
                    <a:lnTo>
                      <a:pt x="8484" y="2751"/>
                    </a:lnTo>
                    <a:lnTo>
                      <a:pt x="4595" y="135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716343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833342" y="2250419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1"/>
                    </a:moveTo>
                    <a:lnTo>
                      <a:pt x="135" y="3891"/>
                    </a:lnTo>
                    <a:lnTo>
                      <a:pt x="1" y="4159"/>
                    </a:lnTo>
                    <a:lnTo>
                      <a:pt x="68" y="4695"/>
                    </a:lnTo>
                    <a:lnTo>
                      <a:pt x="235" y="4930"/>
                    </a:lnTo>
                    <a:lnTo>
                      <a:pt x="1778" y="6506"/>
                    </a:lnTo>
                    <a:lnTo>
                      <a:pt x="2013" y="6707"/>
                    </a:lnTo>
                    <a:lnTo>
                      <a:pt x="3555" y="8250"/>
                    </a:lnTo>
                    <a:lnTo>
                      <a:pt x="3790" y="8451"/>
                    </a:lnTo>
                    <a:lnTo>
                      <a:pt x="4360" y="8485"/>
                    </a:lnTo>
                    <a:lnTo>
                      <a:pt x="4595" y="8351"/>
                    </a:lnTo>
                    <a:lnTo>
                      <a:pt x="8484" y="5735"/>
                    </a:lnTo>
                    <a:lnTo>
                      <a:pt x="5735" y="2985"/>
                    </a:lnTo>
                    <a:lnTo>
                      <a:pt x="5534" y="2784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3180766" y="2453843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0" y="0"/>
                    </a:moveTo>
                    <a:lnTo>
                      <a:pt x="872" y="4594"/>
                    </a:lnTo>
                    <a:lnTo>
                      <a:pt x="973" y="4863"/>
                    </a:lnTo>
                    <a:lnTo>
                      <a:pt x="1375" y="5232"/>
                    </a:lnTo>
                    <a:lnTo>
                      <a:pt x="1677" y="5265"/>
                    </a:lnTo>
                    <a:lnTo>
                      <a:pt x="6372" y="5265"/>
                    </a:lnTo>
                    <a:lnTo>
                      <a:pt x="6674" y="5232"/>
                    </a:lnTo>
                    <a:lnTo>
                      <a:pt x="7109" y="4863"/>
                    </a:lnTo>
                    <a:lnTo>
                      <a:pt x="7210" y="4594"/>
                    </a:lnTo>
                    <a:lnTo>
                      <a:pt x="80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3517373" y="2250419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5702" y="1"/>
                    </a:moveTo>
                    <a:lnTo>
                      <a:pt x="2952" y="2784"/>
                    </a:lnTo>
                    <a:lnTo>
                      <a:pt x="2751" y="2985"/>
                    </a:lnTo>
                    <a:lnTo>
                      <a:pt x="1" y="5735"/>
                    </a:lnTo>
                    <a:lnTo>
                      <a:pt x="3857" y="8351"/>
                    </a:lnTo>
                    <a:lnTo>
                      <a:pt x="4125" y="8485"/>
                    </a:lnTo>
                    <a:lnTo>
                      <a:pt x="4662" y="8451"/>
                    </a:lnTo>
                    <a:lnTo>
                      <a:pt x="4897" y="8250"/>
                    </a:lnTo>
                    <a:lnTo>
                      <a:pt x="6473" y="6707"/>
                    </a:lnTo>
                    <a:lnTo>
                      <a:pt x="6674" y="6506"/>
                    </a:lnTo>
                    <a:lnTo>
                      <a:pt x="8250" y="4930"/>
                    </a:lnTo>
                    <a:lnTo>
                      <a:pt x="8418" y="4695"/>
                    </a:lnTo>
                    <a:lnTo>
                      <a:pt x="8451" y="4159"/>
                    </a:lnTo>
                    <a:lnTo>
                      <a:pt x="8351" y="3891"/>
                    </a:lnTo>
                    <a:lnTo>
                      <a:pt x="57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517373" y="1567278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4125" y="1"/>
                    </a:moveTo>
                    <a:lnTo>
                      <a:pt x="3857" y="135"/>
                    </a:lnTo>
                    <a:lnTo>
                      <a:pt x="1" y="2751"/>
                    </a:lnTo>
                    <a:lnTo>
                      <a:pt x="2751" y="5500"/>
                    </a:lnTo>
                    <a:lnTo>
                      <a:pt x="2952" y="5735"/>
                    </a:lnTo>
                    <a:lnTo>
                      <a:pt x="5702" y="8485"/>
                    </a:lnTo>
                    <a:lnTo>
                      <a:pt x="8351" y="4595"/>
                    </a:lnTo>
                    <a:lnTo>
                      <a:pt x="8451" y="4360"/>
                    </a:lnTo>
                    <a:lnTo>
                      <a:pt x="8418" y="3790"/>
                    </a:lnTo>
                    <a:lnTo>
                      <a:pt x="8250" y="3556"/>
                    </a:lnTo>
                    <a:lnTo>
                      <a:pt x="6674" y="2013"/>
                    </a:lnTo>
                    <a:lnTo>
                      <a:pt x="6473" y="1778"/>
                    </a:lnTo>
                    <a:lnTo>
                      <a:pt x="4897" y="236"/>
                    </a:lnTo>
                    <a:lnTo>
                      <a:pt x="4662" y="35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802743" y="1536679"/>
                <a:ext cx="972950" cy="972064"/>
              </a:xfrm>
              <a:custGeom>
                <a:rect b="b" l="l" r="r" t="t"/>
                <a:pathLst>
                  <a:path extrusionOk="0" h="36217" w="36250">
                    <a:moveTo>
                      <a:pt x="18108" y="8183"/>
                    </a:moveTo>
                    <a:lnTo>
                      <a:pt x="19148" y="8217"/>
                    </a:lnTo>
                    <a:lnTo>
                      <a:pt x="21059" y="8619"/>
                    </a:lnTo>
                    <a:lnTo>
                      <a:pt x="22837" y="9390"/>
                    </a:lnTo>
                    <a:lnTo>
                      <a:pt x="24446" y="10463"/>
                    </a:lnTo>
                    <a:lnTo>
                      <a:pt x="25788" y="11805"/>
                    </a:lnTo>
                    <a:lnTo>
                      <a:pt x="26861" y="13381"/>
                    </a:lnTo>
                    <a:lnTo>
                      <a:pt x="27598" y="15158"/>
                    </a:lnTo>
                    <a:lnTo>
                      <a:pt x="28001" y="17103"/>
                    </a:lnTo>
                    <a:lnTo>
                      <a:pt x="28034" y="18109"/>
                    </a:lnTo>
                    <a:lnTo>
                      <a:pt x="28001" y="19115"/>
                    </a:lnTo>
                    <a:lnTo>
                      <a:pt x="27598" y="21060"/>
                    </a:lnTo>
                    <a:lnTo>
                      <a:pt x="26861" y="22837"/>
                    </a:lnTo>
                    <a:lnTo>
                      <a:pt x="25788" y="24413"/>
                    </a:lnTo>
                    <a:lnTo>
                      <a:pt x="24446" y="25788"/>
                    </a:lnTo>
                    <a:lnTo>
                      <a:pt x="22837" y="26861"/>
                    </a:lnTo>
                    <a:lnTo>
                      <a:pt x="21059" y="27599"/>
                    </a:lnTo>
                    <a:lnTo>
                      <a:pt x="19148" y="28001"/>
                    </a:lnTo>
                    <a:lnTo>
                      <a:pt x="18108" y="28035"/>
                    </a:lnTo>
                    <a:lnTo>
                      <a:pt x="17102" y="28001"/>
                    </a:lnTo>
                    <a:lnTo>
                      <a:pt x="15157" y="27599"/>
                    </a:lnTo>
                    <a:lnTo>
                      <a:pt x="13380" y="26861"/>
                    </a:lnTo>
                    <a:lnTo>
                      <a:pt x="11804" y="25788"/>
                    </a:lnTo>
                    <a:lnTo>
                      <a:pt x="10463" y="24413"/>
                    </a:lnTo>
                    <a:lnTo>
                      <a:pt x="9390" y="22837"/>
                    </a:lnTo>
                    <a:lnTo>
                      <a:pt x="8618" y="21060"/>
                    </a:lnTo>
                    <a:lnTo>
                      <a:pt x="8216" y="19115"/>
                    </a:lnTo>
                    <a:lnTo>
                      <a:pt x="8183" y="18109"/>
                    </a:lnTo>
                    <a:lnTo>
                      <a:pt x="8216" y="17103"/>
                    </a:lnTo>
                    <a:lnTo>
                      <a:pt x="8618" y="15158"/>
                    </a:lnTo>
                    <a:lnTo>
                      <a:pt x="9390" y="13381"/>
                    </a:lnTo>
                    <a:lnTo>
                      <a:pt x="10463" y="11805"/>
                    </a:lnTo>
                    <a:lnTo>
                      <a:pt x="11804" y="10463"/>
                    </a:lnTo>
                    <a:lnTo>
                      <a:pt x="13380" y="9390"/>
                    </a:lnTo>
                    <a:lnTo>
                      <a:pt x="15157" y="8619"/>
                    </a:lnTo>
                    <a:lnTo>
                      <a:pt x="17102" y="8217"/>
                    </a:lnTo>
                    <a:lnTo>
                      <a:pt x="18108" y="8183"/>
                    </a:lnTo>
                    <a:close/>
                    <a:moveTo>
                      <a:pt x="17169" y="1"/>
                    </a:moveTo>
                    <a:lnTo>
                      <a:pt x="15359" y="202"/>
                    </a:lnTo>
                    <a:lnTo>
                      <a:pt x="13581" y="571"/>
                    </a:lnTo>
                    <a:lnTo>
                      <a:pt x="11871" y="1074"/>
                    </a:lnTo>
                    <a:lnTo>
                      <a:pt x="10262" y="1778"/>
                    </a:lnTo>
                    <a:lnTo>
                      <a:pt x="8719" y="2616"/>
                    </a:lnTo>
                    <a:lnTo>
                      <a:pt x="7277" y="3589"/>
                    </a:lnTo>
                    <a:lnTo>
                      <a:pt x="5936" y="4696"/>
                    </a:lnTo>
                    <a:lnTo>
                      <a:pt x="4695" y="5936"/>
                    </a:lnTo>
                    <a:lnTo>
                      <a:pt x="3588" y="7278"/>
                    </a:lnTo>
                    <a:lnTo>
                      <a:pt x="2616" y="8720"/>
                    </a:lnTo>
                    <a:lnTo>
                      <a:pt x="1778" y="10262"/>
                    </a:lnTo>
                    <a:lnTo>
                      <a:pt x="1107" y="11872"/>
                    </a:lnTo>
                    <a:lnTo>
                      <a:pt x="570" y="13582"/>
                    </a:lnTo>
                    <a:lnTo>
                      <a:pt x="202" y="15359"/>
                    </a:lnTo>
                    <a:lnTo>
                      <a:pt x="0" y="17170"/>
                    </a:lnTo>
                    <a:lnTo>
                      <a:pt x="0" y="18109"/>
                    </a:lnTo>
                    <a:lnTo>
                      <a:pt x="0" y="19048"/>
                    </a:lnTo>
                    <a:lnTo>
                      <a:pt x="202" y="20859"/>
                    </a:lnTo>
                    <a:lnTo>
                      <a:pt x="570" y="22636"/>
                    </a:lnTo>
                    <a:lnTo>
                      <a:pt x="1107" y="24346"/>
                    </a:lnTo>
                    <a:lnTo>
                      <a:pt x="1778" y="25956"/>
                    </a:lnTo>
                    <a:lnTo>
                      <a:pt x="2616" y="27498"/>
                    </a:lnTo>
                    <a:lnTo>
                      <a:pt x="3588" y="28940"/>
                    </a:lnTo>
                    <a:lnTo>
                      <a:pt x="4695" y="30315"/>
                    </a:lnTo>
                    <a:lnTo>
                      <a:pt x="5936" y="31522"/>
                    </a:lnTo>
                    <a:lnTo>
                      <a:pt x="7277" y="32629"/>
                    </a:lnTo>
                    <a:lnTo>
                      <a:pt x="8719" y="33601"/>
                    </a:lnTo>
                    <a:lnTo>
                      <a:pt x="10262" y="34440"/>
                    </a:lnTo>
                    <a:lnTo>
                      <a:pt x="11871" y="35144"/>
                    </a:lnTo>
                    <a:lnTo>
                      <a:pt x="13581" y="35680"/>
                    </a:lnTo>
                    <a:lnTo>
                      <a:pt x="15359" y="36016"/>
                    </a:lnTo>
                    <a:lnTo>
                      <a:pt x="17169" y="36217"/>
                    </a:lnTo>
                    <a:lnTo>
                      <a:pt x="19047" y="36217"/>
                    </a:lnTo>
                    <a:lnTo>
                      <a:pt x="20892" y="36016"/>
                    </a:lnTo>
                    <a:lnTo>
                      <a:pt x="22635" y="35680"/>
                    </a:lnTo>
                    <a:lnTo>
                      <a:pt x="24346" y="35144"/>
                    </a:lnTo>
                    <a:lnTo>
                      <a:pt x="25989" y="34440"/>
                    </a:lnTo>
                    <a:lnTo>
                      <a:pt x="27531" y="33601"/>
                    </a:lnTo>
                    <a:lnTo>
                      <a:pt x="28973" y="32629"/>
                    </a:lnTo>
                    <a:lnTo>
                      <a:pt x="30315" y="31522"/>
                    </a:lnTo>
                    <a:lnTo>
                      <a:pt x="31522" y="30315"/>
                    </a:lnTo>
                    <a:lnTo>
                      <a:pt x="32628" y="28940"/>
                    </a:lnTo>
                    <a:lnTo>
                      <a:pt x="33601" y="27498"/>
                    </a:lnTo>
                    <a:lnTo>
                      <a:pt x="34439" y="25956"/>
                    </a:lnTo>
                    <a:lnTo>
                      <a:pt x="35143" y="24346"/>
                    </a:lnTo>
                    <a:lnTo>
                      <a:pt x="35680" y="22636"/>
                    </a:lnTo>
                    <a:lnTo>
                      <a:pt x="36049" y="20859"/>
                    </a:lnTo>
                    <a:lnTo>
                      <a:pt x="36216" y="19048"/>
                    </a:lnTo>
                    <a:lnTo>
                      <a:pt x="36250" y="18109"/>
                    </a:lnTo>
                    <a:lnTo>
                      <a:pt x="36216" y="17170"/>
                    </a:lnTo>
                    <a:lnTo>
                      <a:pt x="36049" y="15359"/>
                    </a:lnTo>
                    <a:lnTo>
                      <a:pt x="35680" y="13582"/>
                    </a:lnTo>
                    <a:lnTo>
                      <a:pt x="35143" y="11872"/>
                    </a:lnTo>
                    <a:lnTo>
                      <a:pt x="34439" y="10262"/>
                    </a:lnTo>
                    <a:lnTo>
                      <a:pt x="33601" y="8720"/>
                    </a:lnTo>
                    <a:lnTo>
                      <a:pt x="32628" y="7278"/>
                    </a:lnTo>
                    <a:lnTo>
                      <a:pt x="31522" y="5936"/>
                    </a:lnTo>
                    <a:lnTo>
                      <a:pt x="30315" y="4696"/>
                    </a:lnTo>
                    <a:lnTo>
                      <a:pt x="28973" y="3589"/>
                    </a:lnTo>
                    <a:lnTo>
                      <a:pt x="27531" y="2616"/>
                    </a:lnTo>
                    <a:lnTo>
                      <a:pt x="25989" y="1778"/>
                    </a:lnTo>
                    <a:lnTo>
                      <a:pt x="24346" y="1074"/>
                    </a:lnTo>
                    <a:lnTo>
                      <a:pt x="22635" y="571"/>
                    </a:lnTo>
                    <a:lnTo>
                      <a:pt x="20892" y="202"/>
                    </a:lnTo>
                    <a:lnTo>
                      <a:pt x="190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 rot="10800000">
                <a:off x="3728918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" name="Google Shape;70;p15"/>
            <p:cNvSpPr/>
            <p:nvPr/>
          </p:nvSpPr>
          <p:spPr>
            <a:xfrm>
              <a:off x="2565312" y="682538"/>
              <a:ext cx="171937" cy="199824"/>
            </a:xfrm>
            <a:custGeom>
              <a:rect b="b" l="l" r="r" t="t"/>
              <a:pathLst>
                <a:path extrusionOk="0" h="7445" w="6406">
                  <a:moveTo>
                    <a:pt x="6238" y="1"/>
                  </a:moveTo>
                  <a:lnTo>
                    <a:pt x="5735" y="235"/>
                  </a:lnTo>
                  <a:lnTo>
                    <a:pt x="3857" y="2214"/>
                  </a:lnTo>
                  <a:lnTo>
                    <a:pt x="805" y="5567"/>
                  </a:lnTo>
                  <a:lnTo>
                    <a:pt x="604" y="5735"/>
                  </a:lnTo>
                  <a:lnTo>
                    <a:pt x="101" y="6305"/>
                  </a:lnTo>
                  <a:lnTo>
                    <a:pt x="0" y="6472"/>
                  </a:lnTo>
                  <a:lnTo>
                    <a:pt x="101" y="6741"/>
                  </a:lnTo>
                  <a:lnTo>
                    <a:pt x="671" y="7110"/>
                  </a:lnTo>
                  <a:lnTo>
                    <a:pt x="1174" y="7378"/>
                  </a:lnTo>
                  <a:lnTo>
                    <a:pt x="1476" y="7445"/>
                  </a:lnTo>
                  <a:lnTo>
                    <a:pt x="2448" y="7177"/>
                  </a:lnTo>
                  <a:lnTo>
                    <a:pt x="4259" y="6305"/>
                  </a:lnTo>
                  <a:lnTo>
                    <a:pt x="5165" y="5634"/>
                  </a:lnTo>
                  <a:lnTo>
                    <a:pt x="5332" y="5500"/>
                  </a:lnTo>
                  <a:lnTo>
                    <a:pt x="5500" y="5131"/>
                  </a:lnTo>
                  <a:lnTo>
                    <a:pt x="5500" y="4528"/>
                  </a:lnTo>
                  <a:lnTo>
                    <a:pt x="4997" y="3421"/>
                  </a:lnTo>
                  <a:lnTo>
                    <a:pt x="4829" y="3220"/>
                  </a:lnTo>
                  <a:lnTo>
                    <a:pt x="4762" y="3086"/>
                  </a:lnTo>
                  <a:lnTo>
                    <a:pt x="4829" y="2717"/>
                  </a:lnTo>
                  <a:lnTo>
                    <a:pt x="5198" y="2013"/>
                  </a:lnTo>
                  <a:lnTo>
                    <a:pt x="5936" y="1040"/>
                  </a:lnTo>
                  <a:lnTo>
                    <a:pt x="6405" y="269"/>
                  </a:lnTo>
                  <a:lnTo>
                    <a:pt x="6372" y="1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503981" y="2498304"/>
              <a:ext cx="100838" cy="77433"/>
            </a:xfrm>
            <a:custGeom>
              <a:rect b="b" l="l" r="r" t="t"/>
              <a:pathLst>
                <a:path extrusionOk="0" h="2885" w="3757">
                  <a:moveTo>
                    <a:pt x="973" y="1"/>
                  </a:moveTo>
                  <a:lnTo>
                    <a:pt x="235" y="34"/>
                  </a:lnTo>
                  <a:lnTo>
                    <a:pt x="34" y="236"/>
                  </a:lnTo>
                  <a:lnTo>
                    <a:pt x="1" y="437"/>
                  </a:lnTo>
                  <a:lnTo>
                    <a:pt x="1" y="806"/>
                  </a:lnTo>
                  <a:lnTo>
                    <a:pt x="68" y="1946"/>
                  </a:lnTo>
                  <a:lnTo>
                    <a:pt x="235" y="2549"/>
                  </a:lnTo>
                  <a:lnTo>
                    <a:pt x="336" y="2650"/>
                  </a:lnTo>
                  <a:lnTo>
                    <a:pt x="873" y="2784"/>
                  </a:lnTo>
                  <a:lnTo>
                    <a:pt x="1946" y="2885"/>
                  </a:lnTo>
                  <a:lnTo>
                    <a:pt x="3253" y="2751"/>
                  </a:lnTo>
                  <a:lnTo>
                    <a:pt x="3622" y="2616"/>
                  </a:lnTo>
                  <a:lnTo>
                    <a:pt x="3756" y="2382"/>
                  </a:lnTo>
                  <a:lnTo>
                    <a:pt x="3723" y="1208"/>
                  </a:lnTo>
                  <a:lnTo>
                    <a:pt x="3689" y="604"/>
                  </a:lnTo>
                  <a:lnTo>
                    <a:pt x="3689" y="370"/>
                  </a:lnTo>
                  <a:lnTo>
                    <a:pt x="3522" y="101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983247" y="1864307"/>
              <a:ext cx="624647" cy="657070"/>
            </a:xfrm>
            <a:custGeom>
              <a:rect b="b" l="l" r="r" t="t"/>
              <a:pathLst>
                <a:path extrusionOk="0" h="24481" w="23273">
                  <a:moveTo>
                    <a:pt x="7814" y="1"/>
                  </a:moveTo>
                  <a:lnTo>
                    <a:pt x="4058" y="102"/>
                  </a:lnTo>
                  <a:lnTo>
                    <a:pt x="3689" y="135"/>
                  </a:lnTo>
                  <a:lnTo>
                    <a:pt x="3019" y="370"/>
                  </a:lnTo>
                  <a:lnTo>
                    <a:pt x="2080" y="1040"/>
                  </a:lnTo>
                  <a:lnTo>
                    <a:pt x="1040" y="2482"/>
                  </a:lnTo>
                  <a:lnTo>
                    <a:pt x="302" y="4193"/>
                  </a:lnTo>
                  <a:lnTo>
                    <a:pt x="1" y="6003"/>
                  </a:lnTo>
                  <a:lnTo>
                    <a:pt x="135" y="7278"/>
                  </a:lnTo>
                  <a:lnTo>
                    <a:pt x="403" y="8015"/>
                  </a:lnTo>
                  <a:lnTo>
                    <a:pt x="805" y="8653"/>
                  </a:lnTo>
                  <a:lnTo>
                    <a:pt x="1409" y="9122"/>
                  </a:lnTo>
                  <a:lnTo>
                    <a:pt x="2214" y="9424"/>
                  </a:lnTo>
                  <a:lnTo>
                    <a:pt x="3220" y="9524"/>
                  </a:lnTo>
                  <a:lnTo>
                    <a:pt x="3790" y="9491"/>
                  </a:lnTo>
                  <a:lnTo>
                    <a:pt x="6204" y="9156"/>
                  </a:lnTo>
                  <a:lnTo>
                    <a:pt x="10731" y="8317"/>
                  </a:lnTo>
                  <a:lnTo>
                    <a:pt x="14386" y="7613"/>
                  </a:lnTo>
                  <a:lnTo>
                    <a:pt x="16097" y="7479"/>
                  </a:lnTo>
                  <a:lnTo>
                    <a:pt x="16734" y="7680"/>
                  </a:lnTo>
                  <a:lnTo>
                    <a:pt x="16801" y="7881"/>
                  </a:lnTo>
                  <a:lnTo>
                    <a:pt x="17103" y="10597"/>
                  </a:lnTo>
                  <a:lnTo>
                    <a:pt x="18176" y="19651"/>
                  </a:lnTo>
                  <a:lnTo>
                    <a:pt x="18779" y="23105"/>
                  </a:lnTo>
                  <a:lnTo>
                    <a:pt x="19148" y="24380"/>
                  </a:lnTo>
                  <a:lnTo>
                    <a:pt x="19316" y="24480"/>
                  </a:lnTo>
                  <a:lnTo>
                    <a:pt x="20255" y="24413"/>
                  </a:lnTo>
                  <a:lnTo>
                    <a:pt x="22233" y="24246"/>
                  </a:lnTo>
                  <a:lnTo>
                    <a:pt x="22937" y="24011"/>
                  </a:lnTo>
                  <a:lnTo>
                    <a:pt x="23206" y="23776"/>
                  </a:lnTo>
                  <a:lnTo>
                    <a:pt x="23206" y="23642"/>
                  </a:lnTo>
                  <a:lnTo>
                    <a:pt x="23273" y="20456"/>
                  </a:lnTo>
                  <a:lnTo>
                    <a:pt x="23038" y="10128"/>
                  </a:lnTo>
                  <a:lnTo>
                    <a:pt x="22736" y="6205"/>
                  </a:lnTo>
                  <a:lnTo>
                    <a:pt x="22267" y="2985"/>
                  </a:lnTo>
                  <a:lnTo>
                    <a:pt x="21797" y="1376"/>
                  </a:lnTo>
                  <a:lnTo>
                    <a:pt x="21395" y="739"/>
                  </a:lnTo>
                  <a:lnTo>
                    <a:pt x="21160" y="605"/>
                  </a:lnTo>
                  <a:lnTo>
                    <a:pt x="20724" y="470"/>
                  </a:lnTo>
                  <a:lnTo>
                    <a:pt x="19215" y="269"/>
                  </a:lnTo>
                  <a:lnTo>
                    <a:pt x="15929" y="68"/>
                  </a:lnTo>
                  <a:lnTo>
                    <a:pt x="7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57200" y="1565211"/>
              <a:ext cx="1017075" cy="382524"/>
            </a:xfrm>
            <a:custGeom>
              <a:rect b="b" l="l" r="r" t="t"/>
              <a:pathLst>
                <a:path extrusionOk="0" h="14252" w="37894">
                  <a:moveTo>
                    <a:pt x="19819" y="0"/>
                  </a:moveTo>
                  <a:lnTo>
                    <a:pt x="18108" y="302"/>
                  </a:lnTo>
                  <a:lnTo>
                    <a:pt x="16465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31" y="6606"/>
                  </a:lnTo>
                  <a:lnTo>
                    <a:pt x="10362" y="7411"/>
                  </a:lnTo>
                  <a:lnTo>
                    <a:pt x="9692" y="7176"/>
                  </a:lnTo>
                  <a:lnTo>
                    <a:pt x="8250" y="6874"/>
                  </a:lnTo>
                  <a:lnTo>
                    <a:pt x="7512" y="6841"/>
                  </a:lnTo>
                  <a:lnTo>
                    <a:pt x="6741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0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1"/>
                  </a:lnTo>
                  <a:lnTo>
                    <a:pt x="35445" y="10898"/>
                  </a:lnTo>
                  <a:lnTo>
                    <a:pt x="33836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589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07" y="3756"/>
                  </a:lnTo>
                  <a:lnTo>
                    <a:pt x="27531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1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061140" y="2433739"/>
              <a:ext cx="873964" cy="329434"/>
            </a:xfrm>
            <a:custGeom>
              <a:rect b="b" l="l" r="r" t="t"/>
              <a:pathLst>
                <a:path extrusionOk="0" h="12274" w="32562">
                  <a:moveTo>
                    <a:pt x="17807" y="1"/>
                  </a:moveTo>
                  <a:lnTo>
                    <a:pt x="17035" y="34"/>
                  </a:lnTo>
                  <a:lnTo>
                    <a:pt x="15560" y="269"/>
                  </a:lnTo>
                  <a:lnTo>
                    <a:pt x="14151" y="739"/>
                  </a:lnTo>
                  <a:lnTo>
                    <a:pt x="12844" y="1409"/>
                  </a:lnTo>
                  <a:lnTo>
                    <a:pt x="11703" y="2248"/>
                  </a:lnTo>
                  <a:lnTo>
                    <a:pt x="10664" y="3254"/>
                  </a:lnTo>
                  <a:lnTo>
                    <a:pt x="9792" y="4427"/>
                  </a:lnTo>
                  <a:lnTo>
                    <a:pt x="9121" y="5701"/>
                  </a:lnTo>
                  <a:lnTo>
                    <a:pt x="8887" y="6372"/>
                  </a:lnTo>
                  <a:lnTo>
                    <a:pt x="8317" y="6171"/>
                  </a:lnTo>
                  <a:lnTo>
                    <a:pt x="7076" y="5936"/>
                  </a:lnTo>
                  <a:lnTo>
                    <a:pt x="6439" y="5903"/>
                  </a:lnTo>
                  <a:lnTo>
                    <a:pt x="5768" y="5936"/>
                  </a:lnTo>
                  <a:lnTo>
                    <a:pt x="4527" y="6171"/>
                  </a:lnTo>
                  <a:lnTo>
                    <a:pt x="3387" y="6674"/>
                  </a:lnTo>
                  <a:lnTo>
                    <a:pt x="2348" y="7345"/>
                  </a:lnTo>
                  <a:lnTo>
                    <a:pt x="1476" y="8216"/>
                  </a:lnTo>
                  <a:lnTo>
                    <a:pt x="772" y="9222"/>
                  </a:lnTo>
                  <a:lnTo>
                    <a:pt x="302" y="10363"/>
                  </a:lnTo>
                  <a:lnTo>
                    <a:pt x="34" y="11603"/>
                  </a:lnTo>
                  <a:lnTo>
                    <a:pt x="0" y="12274"/>
                  </a:lnTo>
                  <a:lnTo>
                    <a:pt x="32561" y="12274"/>
                  </a:lnTo>
                  <a:lnTo>
                    <a:pt x="32360" y="11536"/>
                  </a:lnTo>
                  <a:lnTo>
                    <a:pt x="31589" y="10296"/>
                  </a:lnTo>
                  <a:lnTo>
                    <a:pt x="30449" y="9390"/>
                  </a:lnTo>
                  <a:lnTo>
                    <a:pt x="29040" y="8854"/>
                  </a:lnTo>
                  <a:lnTo>
                    <a:pt x="28269" y="8820"/>
                  </a:lnTo>
                  <a:lnTo>
                    <a:pt x="27732" y="8854"/>
                  </a:lnTo>
                  <a:lnTo>
                    <a:pt x="27229" y="8954"/>
                  </a:lnTo>
                  <a:lnTo>
                    <a:pt x="27129" y="8015"/>
                  </a:lnTo>
                  <a:lnTo>
                    <a:pt x="26693" y="6272"/>
                  </a:lnTo>
                  <a:lnTo>
                    <a:pt x="25955" y="4662"/>
                  </a:lnTo>
                  <a:lnTo>
                    <a:pt x="24916" y="3220"/>
                  </a:lnTo>
                  <a:lnTo>
                    <a:pt x="23641" y="2013"/>
                  </a:lnTo>
                  <a:lnTo>
                    <a:pt x="22166" y="1074"/>
                  </a:lnTo>
                  <a:lnTo>
                    <a:pt x="20523" y="403"/>
                  </a:lnTo>
                  <a:lnTo>
                    <a:pt x="18745" y="34"/>
                  </a:lnTo>
                  <a:lnTo>
                    <a:pt x="17807" y="1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650638" y="729964"/>
              <a:ext cx="1017048" cy="382524"/>
            </a:xfrm>
            <a:custGeom>
              <a:rect b="b" l="l" r="r" t="t"/>
              <a:pathLst>
                <a:path extrusionOk="0" h="14252" w="37893">
                  <a:moveTo>
                    <a:pt x="19852" y="0"/>
                  </a:moveTo>
                  <a:lnTo>
                    <a:pt x="18108" y="302"/>
                  </a:lnTo>
                  <a:lnTo>
                    <a:pt x="16499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64" y="6606"/>
                  </a:lnTo>
                  <a:lnTo>
                    <a:pt x="10362" y="7411"/>
                  </a:lnTo>
                  <a:lnTo>
                    <a:pt x="9691" y="7143"/>
                  </a:lnTo>
                  <a:lnTo>
                    <a:pt x="8249" y="6874"/>
                  </a:lnTo>
                  <a:lnTo>
                    <a:pt x="7512" y="6841"/>
                  </a:lnTo>
                  <a:lnTo>
                    <a:pt x="6740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1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2"/>
                  </a:lnTo>
                  <a:lnTo>
                    <a:pt x="35445" y="10898"/>
                  </a:lnTo>
                  <a:lnTo>
                    <a:pt x="33835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622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40" y="3756"/>
                  </a:lnTo>
                  <a:lnTo>
                    <a:pt x="27565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0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" name="Google Shape;76;p15"/>
            <p:cNvGrpSpPr/>
            <p:nvPr/>
          </p:nvGrpSpPr>
          <p:grpSpPr>
            <a:xfrm>
              <a:off x="2284318" y="2537531"/>
              <a:ext cx="1437389" cy="1437408"/>
              <a:chOff x="2284318" y="2537531"/>
              <a:chExt cx="1437389" cy="1437408"/>
            </a:xfrm>
          </p:grpSpPr>
          <p:sp>
            <p:nvSpPr>
              <p:cNvPr id="77" name="Google Shape;77;p15"/>
              <p:cNvSpPr/>
              <p:nvPr/>
            </p:nvSpPr>
            <p:spPr>
              <a:xfrm>
                <a:off x="2866651" y="2537531"/>
                <a:ext cx="272721" cy="177359"/>
              </a:xfrm>
              <a:custGeom>
                <a:rect b="b" l="l" r="r" t="t"/>
                <a:pathLst>
                  <a:path extrusionOk="0" h="6608" w="10161">
                    <a:moveTo>
                      <a:pt x="2113" y="1"/>
                    </a:moveTo>
                    <a:lnTo>
                      <a:pt x="1744" y="35"/>
                    </a:lnTo>
                    <a:lnTo>
                      <a:pt x="1207" y="470"/>
                    </a:lnTo>
                    <a:lnTo>
                      <a:pt x="1107" y="839"/>
                    </a:lnTo>
                    <a:lnTo>
                      <a:pt x="0" y="6607"/>
                    </a:lnTo>
                    <a:lnTo>
                      <a:pt x="10161" y="6607"/>
                    </a:lnTo>
                    <a:lnTo>
                      <a:pt x="9054" y="839"/>
                    </a:lnTo>
                    <a:lnTo>
                      <a:pt x="8920" y="470"/>
                    </a:lnTo>
                    <a:lnTo>
                      <a:pt x="8384" y="35"/>
                    </a:lnTo>
                    <a:lnTo>
                      <a:pt x="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431028" y="2684241"/>
                <a:ext cx="285336" cy="285336"/>
              </a:xfrm>
              <a:custGeom>
                <a:rect b="b" l="l" r="r" t="t"/>
                <a:pathLst>
                  <a:path extrusionOk="0" h="10631" w="10631">
                    <a:moveTo>
                      <a:pt x="5433" y="1"/>
                    </a:moveTo>
                    <a:lnTo>
                      <a:pt x="4762" y="68"/>
                    </a:lnTo>
                    <a:lnTo>
                      <a:pt x="4460" y="269"/>
                    </a:lnTo>
                    <a:lnTo>
                      <a:pt x="2515" y="2248"/>
                    </a:lnTo>
                    <a:lnTo>
                      <a:pt x="2247" y="2516"/>
                    </a:lnTo>
                    <a:lnTo>
                      <a:pt x="268" y="4461"/>
                    </a:lnTo>
                    <a:lnTo>
                      <a:pt x="67" y="4763"/>
                    </a:lnTo>
                    <a:lnTo>
                      <a:pt x="0" y="5433"/>
                    </a:lnTo>
                    <a:lnTo>
                      <a:pt x="168" y="5769"/>
                    </a:lnTo>
                    <a:lnTo>
                      <a:pt x="3454" y="10631"/>
                    </a:lnTo>
                    <a:lnTo>
                      <a:pt x="6908" y="7177"/>
                    </a:lnTo>
                    <a:lnTo>
                      <a:pt x="7176" y="6909"/>
                    </a:lnTo>
                    <a:lnTo>
                      <a:pt x="10630" y="3455"/>
                    </a:lnTo>
                    <a:lnTo>
                      <a:pt x="5768" y="169"/>
                    </a:lnTo>
                    <a:lnTo>
                      <a:pt x="54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2284318" y="3119887"/>
                <a:ext cx="177332" cy="272721"/>
              </a:xfrm>
              <a:custGeom>
                <a:rect b="b" l="l" r="r" t="t"/>
                <a:pathLst>
                  <a:path extrusionOk="0" h="10161" w="6607">
                    <a:moveTo>
                      <a:pt x="6606" y="0"/>
                    </a:moveTo>
                    <a:lnTo>
                      <a:pt x="839" y="1107"/>
                    </a:lnTo>
                    <a:lnTo>
                      <a:pt x="470" y="1207"/>
                    </a:lnTo>
                    <a:lnTo>
                      <a:pt x="34" y="1744"/>
                    </a:lnTo>
                    <a:lnTo>
                      <a:pt x="0" y="2113"/>
                    </a:lnTo>
                    <a:lnTo>
                      <a:pt x="0" y="4896"/>
                    </a:lnTo>
                    <a:lnTo>
                      <a:pt x="0" y="5265"/>
                    </a:lnTo>
                    <a:lnTo>
                      <a:pt x="0" y="8015"/>
                    </a:lnTo>
                    <a:lnTo>
                      <a:pt x="34" y="8383"/>
                    </a:lnTo>
                    <a:lnTo>
                      <a:pt x="470" y="8920"/>
                    </a:lnTo>
                    <a:lnTo>
                      <a:pt x="839" y="9054"/>
                    </a:lnTo>
                    <a:lnTo>
                      <a:pt x="6606" y="10161"/>
                    </a:lnTo>
                    <a:lnTo>
                      <a:pt x="6606" y="5265"/>
                    </a:lnTo>
                    <a:lnTo>
                      <a:pt x="6606" y="4896"/>
                    </a:lnTo>
                    <a:lnTo>
                      <a:pt x="66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2431028" y="3542006"/>
                <a:ext cx="285336" cy="286222"/>
              </a:xfrm>
              <a:custGeom>
                <a:rect b="b" l="l" r="r" t="t"/>
                <a:pathLst>
                  <a:path extrusionOk="0" h="10664" w="10631">
                    <a:moveTo>
                      <a:pt x="3454" y="0"/>
                    </a:moveTo>
                    <a:lnTo>
                      <a:pt x="168" y="4863"/>
                    </a:lnTo>
                    <a:lnTo>
                      <a:pt x="0" y="5198"/>
                    </a:lnTo>
                    <a:lnTo>
                      <a:pt x="67" y="5902"/>
                    </a:lnTo>
                    <a:lnTo>
                      <a:pt x="268" y="6204"/>
                    </a:lnTo>
                    <a:lnTo>
                      <a:pt x="2247" y="8149"/>
                    </a:lnTo>
                    <a:lnTo>
                      <a:pt x="2515" y="8417"/>
                    </a:lnTo>
                    <a:lnTo>
                      <a:pt x="4460" y="10362"/>
                    </a:lnTo>
                    <a:lnTo>
                      <a:pt x="4762" y="10597"/>
                    </a:lnTo>
                    <a:lnTo>
                      <a:pt x="5433" y="10664"/>
                    </a:lnTo>
                    <a:lnTo>
                      <a:pt x="5768" y="10496"/>
                    </a:lnTo>
                    <a:lnTo>
                      <a:pt x="10630" y="7176"/>
                    </a:lnTo>
                    <a:lnTo>
                      <a:pt x="7176" y="3722"/>
                    </a:lnTo>
                    <a:lnTo>
                      <a:pt x="6908" y="3454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2866651" y="3796721"/>
                <a:ext cx="272721" cy="178218"/>
              </a:xfrm>
              <a:custGeom>
                <a:rect b="b" l="l" r="r" t="t"/>
                <a:pathLst>
                  <a:path extrusionOk="0" h="6640" w="10161">
                    <a:moveTo>
                      <a:pt x="0" y="0"/>
                    </a:moveTo>
                    <a:lnTo>
                      <a:pt x="1107" y="5801"/>
                    </a:lnTo>
                    <a:lnTo>
                      <a:pt x="1207" y="6137"/>
                    </a:lnTo>
                    <a:lnTo>
                      <a:pt x="1744" y="6573"/>
                    </a:lnTo>
                    <a:lnTo>
                      <a:pt x="2113" y="6640"/>
                    </a:lnTo>
                    <a:lnTo>
                      <a:pt x="8015" y="6640"/>
                    </a:lnTo>
                    <a:lnTo>
                      <a:pt x="8384" y="6573"/>
                    </a:lnTo>
                    <a:lnTo>
                      <a:pt x="8920" y="6137"/>
                    </a:lnTo>
                    <a:lnTo>
                      <a:pt x="9054" y="5801"/>
                    </a:lnTo>
                    <a:lnTo>
                      <a:pt x="101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288772" y="3542006"/>
                <a:ext cx="286249" cy="286222"/>
              </a:xfrm>
              <a:custGeom>
                <a:rect b="b" l="l" r="r" t="t"/>
                <a:pathLst>
                  <a:path extrusionOk="0" h="10664" w="10665">
                    <a:moveTo>
                      <a:pt x="7177" y="0"/>
                    </a:moveTo>
                    <a:lnTo>
                      <a:pt x="3723" y="3454"/>
                    </a:lnTo>
                    <a:lnTo>
                      <a:pt x="3454" y="3722"/>
                    </a:lnTo>
                    <a:lnTo>
                      <a:pt x="0" y="7176"/>
                    </a:lnTo>
                    <a:lnTo>
                      <a:pt x="4863" y="10496"/>
                    </a:lnTo>
                    <a:lnTo>
                      <a:pt x="5198" y="10664"/>
                    </a:lnTo>
                    <a:lnTo>
                      <a:pt x="5902" y="10597"/>
                    </a:lnTo>
                    <a:lnTo>
                      <a:pt x="6171" y="10362"/>
                    </a:lnTo>
                    <a:lnTo>
                      <a:pt x="8149" y="8417"/>
                    </a:lnTo>
                    <a:lnTo>
                      <a:pt x="8417" y="8149"/>
                    </a:lnTo>
                    <a:lnTo>
                      <a:pt x="10362" y="6204"/>
                    </a:lnTo>
                    <a:lnTo>
                      <a:pt x="10597" y="5902"/>
                    </a:lnTo>
                    <a:lnTo>
                      <a:pt x="10664" y="5198"/>
                    </a:lnTo>
                    <a:lnTo>
                      <a:pt x="10496" y="4863"/>
                    </a:lnTo>
                    <a:lnTo>
                      <a:pt x="7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543489" y="3119887"/>
                <a:ext cx="178218" cy="272721"/>
              </a:xfrm>
              <a:custGeom>
                <a:rect b="b" l="l" r="r" t="t"/>
                <a:pathLst>
                  <a:path extrusionOk="0" h="10161" w="6640">
                    <a:moveTo>
                      <a:pt x="0" y="0"/>
                    </a:moveTo>
                    <a:lnTo>
                      <a:pt x="0" y="4896"/>
                    </a:lnTo>
                    <a:lnTo>
                      <a:pt x="0" y="5265"/>
                    </a:lnTo>
                    <a:lnTo>
                      <a:pt x="0" y="10161"/>
                    </a:lnTo>
                    <a:lnTo>
                      <a:pt x="5802" y="9054"/>
                    </a:lnTo>
                    <a:lnTo>
                      <a:pt x="6137" y="8920"/>
                    </a:lnTo>
                    <a:lnTo>
                      <a:pt x="6573" y="8383"/>
                    </a:lnTo>
                    <a:lnTo>
                      <a:pt x="6640" y="8015"/>
                    </a:lnTo>
                    <a:lnTo>
                      <a:pt x="6640" y="5265"/>
                    </a:lnTo>
                    <a:lnTo>
                      <a:pt x="6640" y="4896"/>
                    </a:lnTo>
                    <a:lnTo>
                      <a:pt x="6640" y="2113"/>
                    </a:lnTo>
                    <a:lnTo>
                      <a:pt x="6573" y="1744"/>
                    </a:lnTo>
                    <a:lnTo>
                      <a:pt x="6137" y="1207"/>
                    </a:lnTo>
                    <a:lnTo>
                      <a:pt x="5802" y="1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288772" y="2684241"/>
                <a:ext cx="286249" cy="285336"/>
              </a:xfrm>
              <a:custGeom>
                <a:rect b="b" l="l" r="r" t="t"/>
                <a:pathLst>
                  <a:path extrusionOk="0" h="10631" w="10665">
                    <a:moveTo>
                      <a:pt x="5198" y="1"/>
                    </a:moveTo>
                    <a:lnTo>
                      <a:pt x="4863" y="169"/>
                    </a:lnTo>
                    <a:lnTo>
                      <a:pt x="0" y="3455"/>
                    </a:lnTo>
                    <a:lnTo>
                      <a:pt x="3454" y="6909"/>
                    </a:lnTo>
                    <a:lnTo>
                      <a:pt x="3723" y="7177"/>
                    </a:lnTo>
                    <a:lnTo>
                      <a:pt x="7177" y="10631"/>
                    </a:lnTo>
                    <a:lnTo>
                      <a:pt x="10496" y="5769"/>
                    </a:lnTo>
                    <a:lnTo>
                      <a:pt x="10664" y="5433"/>
                    </a:lnTo>
                    <a:lnTo>
                      <a:pt x="10597" y="4763"/>
                    </a:lnTo>
                    <a:lnTo>
                      <a:pt x="10362" y="4461"/>
                    </a:lnTo>
                    <a:lnTo>
                      <a:pt x="8417" y="2516"/>
                    </a:lnTo>
                    <a:lnTo>
                      <a:pt x="8149" y="2248"/>
                    </a:lnTo>
                    <a:lnTo>
                      <a:pt x="6171" y="269"/>
                    </a:lnTo>
                    <a:lnTo>
                      <a:pt x="5902" y="68"/>
                    </a:lnTo>
                    <a:lnTo>
                      <a:pt x="51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392324" y="2645537"/>
                <a:ext cx="1221354" cy="1221381"/>
              </a:xfrm>
              <a:custGeom>
                <a:rect b="b" l="l" r="r" t="t"/>
                <a:pathLst>
                  <a:path extrusionOk="0" h="45506" w="45505">
                    <a:moveTo>
                      <a:pt x="22736" y="10296"/>
                    </a:moveTo>
                    <a:lnTo>
                      <a:pt x="24010" y="10329"/>
                    </a:lnTo>
                    <a:lnTo>
                      <a:pt x="26458" y="10832"/>
                    </a:lnTo>
                    <a:lnTo>
                      <a:pt x="28671" y="11771"/>
                    </a:lnTo>
                    <a:lnTo>
                      <a:pt x="30683" y="13113"/>
                    </a:lnTo>
                    <a:lnTo>
                      <a:pt x="32360" y="14823"/>
                    </a:lnTo>
                    <a:lnTo>
                      <a:pt x="33701" y="16801"/>
                    </a:lnTo>
                    <a:lnTo>
                      <a:pt x="34640" y="19048"/>
                    </a:lnTo>
                    <a:lnTo>
                      <a:pt x="35143" y="21462"/>
                    </a:lnTo>
                    <a:lnTo>
                      <a:pt x="35210" y="22737"/>
                    </a:lnTo>
                    <a:lnTo>
                      <a:pt x="35143" y="24011"/>
                    </a:lnTo>
                    <a:lnTo>
                      <a:pt x="34640" y="26459"/>
                    </a:lnTo>
                    <a:lnTo>
                      <a:pt x="33701" y="28672"/>
                    </a:lnTo>
                    <a:lnTo>
                      <a:pt x="32360" y="30684"/>
                    </a:lnTo>
                    <a:lnTo>
                      <a:pt x="30683" y="32361"/>
                    </a:lnTo>
                    <a:lnTo>
                      <a:pt x="28671" y="33702"/>
                    </a:lnTo>
                    <a:lnTo>
                      <a:pt x="26458" y="34641"/>
                    </a:lnTo>
                    <a:lnTo>
                      <a:pt x="24010" y="35144"/>
                    </a:lnTo>
                    <a:lnTo>
                      <a:pt x="22736" y="35211"/>
                    </a:lnTo>
                    <a:lnTo>
                      <a:pt x="21462" y="35144"/>
                    </a:lnTo>
                    <a:lnTo>
                      <a:pt x="19047" y="34641"/>
                    </a:lnTo>
                    <a:lnTo>
                      <a:pt x="16800" y="33702"/>
                    </a:lnTo>
                    <a:lnTo>
                      <a:pt x="14822" y="32361"/>
                    </a:lnTo>
                    <a:lnTo>
                      <a:pt x="13112" y="30684"/>
                    </a:lnTo>
                    <a:lnTo>
                      <a:pt x="11770" y="28672"/>
                    </a:lnTo>
                    <a:lnTo>
                      <a:pt x="10831" y="26459"/>
                    </a:lnTo>
                    <a:lnTo>
                      <a:pt x="10328" y="24011"/>
                    </a:lnTo>
                    <a:lnTo>
                      <a:pt x="10295" y="22737"/>
                    </a:lnTo>
                    <a:lnTo>
                      <a:pt x="10328" y="21462"/>
                    </a:lnTo>
                    <a:lnTo>
                      <a:pt x="10831" y="19048"/>
                    </a:lnTo>
                    <a:lnTo>
                      <a:pt x="11770" y="16801"/>
                    </a:lnTo>
                    <a:lnTo>
                      <a:pt x="13112" y="14823"/>
                    </a:lnTo>
                    <a:lnTo>
                      <a:pt x="14822" y="13113"/>
                    </a:lnTo>
                    <a:lnTo>
                      <a:pt x="16800" y="11771"/>
                    </a:lnTo>
                    <a:lnTo>
                      <a:pt x="19047" y="10832"/>
                    </a:lnTo>
                    <a:lnTo>
                      <a:pt x="21462" y="10329"/>
                    </a:lnTo>
                    <a:lnTo>
                      <a:pt x="22736" y="10296"/>
                    </a:lnTo>
                    <a:close/>
                    <a:moveTo>
                      <a:pt x="21562" y="1"/>
                    </a:moveTo>
                    <a:lnTo>
                      <a:pt x="19282" y="236"/>
                    </a:lnTo>
                    <a:lnTo>
                      <a:pt x="17069" y="705"/>
                    </a:lnTo>
                    <a:lnTo>
                      <a:pt x="14923" y="1376"/>
                    </a:lnTo>
                    <a:lnTo>
                      <a:pt x="12877" y="2248"/>
                    </a:lnTo>
                    <a:lnTo>
                      <a:pt x="10932" y="3287"/>
                    </a:lnTo>
                    <a:lnTo>
                      <a:pt x="9121" y="4494"/>
                    </a:lnTo>
                    <a:lnTo>
                      <a:pt x="7445" y="5903"/>
                    </a:lnTo>
                    <a:lnTo>
                      <a:pt x="5902" y="7445"/>
                    </a:lnTo>
                    <a:lnTo>
                      <a:pt x="4494" y="9122"/>
                    </a:lnTo>
                    <a:lnTo>
                      <a:pt x="3286" y="10933"/>
                    </a:lnTo>
                    <a:lnTo>
                      <a:pt x="2213" y="12878"/>
                    </a:lnTo>
                    <a:lnTo>
                      <a:pt x="1375" y="14923"/>
                    </a:lnTo>
                    <a:lnTo>
                      <a:pt x="704" y="17069"/>
                    </a:lnTo>
                    <a:lnTo>
                      <a:pt x="235" y="19283"/>
                    </a:lnTo>
                    <a:lnTo>
                      <a:pt x="0" y="21563"/>
                    </a:lnTo>
                    <a:lnTo>
                      <a:pt x="0" y="22737"/>
                    </a:lnTo>
                    <a:lnTo>
                      <a:pt x="0" y="23910"/>
                    </a:lnTo>
                    <a:lnTo>
                      <a:pt x="235" y="26224"/>
                    </a:lnTo>
                    <a:lnTo>
                      <a:pt x="704" y="28437"/>
                    </a:lnTo>
                    <a:lnTo>
                      <a:pt x="1375" y="30583"/>
                    </a:lnTo>
                    <a:lnTo>
                      <a:pt x="2213" y="32595"/>
                    </a:lnTo>
                    <a:lnTo>
                      <a:pt x="3286" y="34540"/>
                    </a:lnTo>
                    <a:lnTo>
                      <a:pt x="4494" y="36351"/>
                    </a:lnTo>
                    <a:lnTo>
                      <a:pt x="5902" y="38061"/>
                    </a:lnTo>
                    <a:lnTo>
                      <a:pt x="7445" y="39604"/>
                    </a:lnTo>
                    <a:lnTo>
                      <a:pt x="9121" y="40979"/>
                    </a:lnTo>
                    <a:lnTo>
                      <a:pt x="10932" y="42219"/>
                    </a:lnTo>
                    <a:lnTo>
                      <a:pt x="12877" y="43259"/>
                    </a:lnTo>
                    <a:lnTo>
                      <a:pt x="14923" y="44131"/>
                    </a:lnTo>
                    <a:lnTo>
                      <a:pt x="17069" y="44802"/>
                    </a:lnTo>
                    <a:lnTo>
                      <a:pt x="19282" y="45237"/>
                    </a:lnTo>
                    <a:lnTo>
                      <a:pt x="21562" y="45472"/>
                    </a:lnTo>
                    <a:lnTo>
                      <a:pt x="22736" y="45506"/>
                    </a:lnTo>
                    <a:lnTo>
                      <a:pt x="23909" y="45472"/>
                    </a:lnTo>
                    <a:lnTo>
                      <a:pt x="26223" y="45237"/>
                    </a:lnTo>
                    <a:lnTo>
                      <a:pt x="28436" y="44802"/>
                    </a:lnTo>
                    <a:lnTo>
                      <a:pt x="30583" y="44131"/>
                    </a:lnTo>
                    <a:lnTo>
                      <a:pt x="32595" y="43259"/>
                    </a:lnTo>
                    <a:lnTo>
                      <a:pt x="34540" y="42219"/>
                    </a:lnTo>
                    <a:lnTo>
                      <a:pt x="36350" y="40979"/>
                    </a:lnTo>
                    <a:lnTo>
                      <a:pt x="38027" y="39604"/>
                    </a:lnTo>
                    <a:lnTo>
                      <a:pt x="39603" y="38061"/>
                    </a:lnTo>
                    <a:lnTo>
                      <a:pt x="40978" y="36351"/>
                    </a:lnTo>
                    <a:lnTo>
                      <a:pt x="42219" y="34540"/>
                    </a:lnTo>
                    <a:lnTo>
                      <a:pt x="43258" y="32595"/>
                    </a:lnTo>
                    <a:lnTo>
                      <a:pt x="44130" y="30583"/>
                    </a:lnTo>
                    <a:lnTo>
                      <a:pt x="44767" y="28437"/>
                    </a:lnTo>
                    <a:lnTo>
                      <a:pt x="45237" y="26224"/>
                    </a:lnTo>
                    <a:lnTo>
                      <a:pt x="45471" y="23910"/>
                    </a:lnTo>
                    <a:lnTo>
                      <a:pt x="45505" y="22737"/>
                    </a:lnTo>
                    <a:lnTo>
                      <a:pt x="45471" y="21563"/>
                    </a:lnTo>
                    <a:lnTo>
                      <a:pt x="45237" y="19283"/>
                    </a:lnTo>
                    <a:lnTo>
                      <a:pt x="44767" y="17069"/>
                    </a:lnTo>
                    <a:lnTo>
                      <a:pt x="44130" y="14923"/>
                    </a:lnTo>
                    <a:lnTo>
                      <a:pt x="43258" y="12878"/>
                    </a:lnTo>
                    <a:lnTo>
                      <a:pt x="42219" y="10933"/>
                    </a:lnTo>
                    <a:lnTo>
                      <a:pt x="40978" y="9122"/>
                    </a:lnTo>
                    <a:lnTo>
                      <a:pt x="39603" y="7445"/>
                    </a:lnTo>
                    <a:lnTo>
                      <a:pt x="38027" y="5903"/>
                    </a:lnTo>
                    <a:lnTo>
                      <a:pt x="36350" y="4494"/>
                    </a:lnTo>
                    <a:lnTo>
                      <a:pt x="34540" y="3287"/>
                    </a:lnTo>
                    <a:lnTo>
                      <a:pt x="32595" y="2248"/>
                    </a:lnTo>
                    <a:lnTo>
                      <a:pt x="30583" y="1376"/>
                    </a:lnTo>
                    <a:lnTo>
                      <a:pt x="28436" y="705"/>
                    </a:lnTo>
                    <a:lnTo>
                      <a:pt x="26223" y="236"/>
                    </a:lnTo>
                    <a:lnTo>
                      <a:pt x="239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" name="Google Shape;86;p15"/>
            <p:cNvSpPr/>
            <p:nvPr/>
          </p:nvSpPr>
          <p:spPr>
            <a:xfrm>
              <a:off x="2584932" y="2838170"/>
              <a:ext cx="835261" cy="835261"/>
            </a:xfrm>
            <a:custGeom>
              <a:rect b="b" l="l" r="r" t="t"/>
              <a:pathLst>
                <a:path extrusionOk="0" h="31120" w="31120">
                  <a:moveTo>
                    <a:pt x="15560" y="3119"/>
                  </a:moveTo>
                  <a:lnTo>
                    <a:pt x="16834" y="3152"/>
                  </a:lnTo>
                  <a:lnTo>
                    <a:pt x="19282" y="3655"/>
                  </a:lnTo>
                  <a:lnTo>
                    <a:pt x="21495" y="4594"/>
                  </a:lnTo>
                  <a:lnTo>
                    <a:pt x="23507" y="5936"/>
                  </a:lnTo>
                  <a:lnTo>
                    <a:pt x="25184" y="7646"/>
                  </a:lnTo>
                  <a:lnTo>
                    <a:pt x="26525" y="9624"/>
                  </a:lnTo>
                  <a:lnTo>
                    <a:pt x="27464" y="11871"/>
                  </a:lnTo>
                  <a:lnTo>
                    <a:pt x="27967" y="14285"/>
                  </a:lnTo>
                  <a:lnTo>
                    <a:pt x="28034" y="15560"/>
                  </a:lnTo>
                  <a:lnTo>
                    <a:pt x="27967" y="16834"/>
                  </a:lnTo>
                  <a:lnTo>
                    <a:pt x="27464" y="19282"/>
                  </a:lnTo>
                  <a:lnTo>
                    <a:pt x="26525" y="21495"/>
                  </a:lnTo>
                  <a:lnTo>
                    <a:pt x="25184" y="23507"/>
                  </a:lnTo>
                  <a:lnTo>
                    <a:pt x="23507" y="25184"/>
                  </a:lnTo>
                  <a:lnTo>
                    <a:pt x="21495" y="26525"/>
                  </a:lnTo>
                  <a:lnTo>
                    <a:pt x="19282" y="27464"/>
                  </a:lnTo>
                  <a:lnTo>
                    <a:pt x="16834" y="27967"/>
                  </a:lnTo>
                  <a:lnTo>
                    <a:pt x="15560" y="28034"/>
                  </a:lnTo>
                  <a:lnTo>
                    <a:pt x="14286" y="27967"/>
                  </a:lnTo>
                  <a:lnTo>
                    <a:pt x="11871" y="27464"/>
                  </a:lnTo>
                  <a:lnTo>
                    <a:pt x="9624" y="26525"/>
                  </a:lnTo>
                  <a:lnTo>
                    <a:pt x="7646" y="25184"/>
                  </a:lnTo>
                  <a:lnTo>
                    <a:pt x="5936" y="23507"/>
                  </a:lnTo>
                  <a:lnTo>
                    <a:pt x="4594" y="21495"/>
                  </a:lnTo>
                  <a:lnTo>
                    <a:pt x="3655" y="19282"/>
                  </a:lnTo>
                  <a:lnTo>
                    <a:pt x="3152" y="16834"/>
                  </a:lnTo>
                  <a:lnTo>
                    <a:pt x="3119" y="15560"/>
                  </a:lnTo>
                  <a:lnTo>
                    <a:pt x="3152" y="14285"/>
                  </a:lnTo>
                  <a:lnTo>
                    <a:pt x="3655" y="11871"/>
                  </a:lnTo>
                  <a:lnTo>
                    <a:pt x="4594" y="9624"/>
                  </a:lnTo>
                  <a:lnTo>
                    <a:pt x="5936" y="7646"/>
                  </a:lnTo>
                  <a:lnTo>
                    <a:pt x="7646" y="5936"/>
                  </a:lnTo>
                  <a:lnTo>
                    <a:pt x="9624" y="4594"/>
                  </a:lnTo>
                  <a:lnTo>
                    <a:pt x="11871" y="3655"/>
                  </a:lnTo>
                  <a:lnTo>
                    <a:pt x="14286" y="3152"/>
                  </a:lnTo>
                  <a:lnTo>
                    <a:pt x="15560" y="3119"/>
                  </a:lnTo>
                  <a:close/>
                  <a:moveTo>
                    <a:pt x="15560" y="0"/>
                  </a:moveTo>
                  <a:lnTo>
                    <a:pt x="14755" y="34"/>
                  </a:lnTo>
                  <a:lnTo>
                    <a:pt x="13212" y="168"/>
                  </a:lnTo>
                  <a:lnTo>
                    <a:pt x="10932" y="671"/>
                  </a:lnTo>
                  <a:lnTo>
                    <a:pt x="8149" y="1878"/>
                  </a:lnTo>
                  <a:lnTo>
                    <a:pt x="5667" y="3555"/>
                  </a:lnTo>
                  <a:lnTo>
                    <a:pt x="3555" y="5667"/>
                  </a:lnTo>
                  <a:lnTo>
                    <a:pt x="1878" y="8149"/>
                  </a:lnTo>
                  <a:lnTo>
                    <a:pt x="671" y="10932"/>
                  </a:lnTo>
                  <a:lnTo>
                    <a:pt x="168" y="13212"/>
                  </a:lnTo>
                  <a:lnTo>
                    <a:pt x="34" y="14755"/>
                  </a:lnTo>
                  <a:lnTo>
                    <a:pt x="0" y="15560"/>
                  </a:lnTo>
                  <a:lnTo>
                    <a:pt x="34" y="16364"/>
                  </a:lnTo>
                  <a:lnTo>
                    <a:pt x="168" y="17940"/>
                  </a:lnTo>
                  <a:lnTo>
                    <a:pt x="671" y="20187"/>
                  </a:lnTo>
                  <a:lnTo>
                    <a:pt x="1878" y="23004"/>
                  </a:lnTo>
                  <a:lnTo>
                    <a:pt x="3555" y="25485"/>
                  </a:lnTo>
                  <a:lnTo>
                    <a:pt x="5667" y="27598"/>
                  </a:lnTo>
                  <a:lnTo>
                    <a:pt x="8149" y="29275"/>
                  </a:lnTo>
                  <a:lnTo>
                    <a:pt x="10932" y="30448"/>
                  </a:lnTo>
                  <a:lnTo>
                    <a:pt x="13212" y="30951"/>
                  </a:lnTo>
                  <a:lnTo>
                    <a:pt x="14755" y="31119"/>
                  </a:lnTo>
                  <a:lnTo>
                    <a:pt x="16365" y="31119"/>
                  </a:lnTo>
                  <a:lnTo>
                    <a:pt x="17941" y="30951"/>
                  </a:lnTo>
                  <a:lnTo>
                    <a:pt x="20187" y="30448"/>
                  </a:lnTo>
                  <a:lnTo>
                    <a:pt x="23004" y="29275"/>
                  </a:lnTo>
                  <a:lnTo>
                    <a:pt x="25486" y="27598"/>
                  </a:lnTo>
                  <a:lnTo>
                    <a:pt x="27598" y="25485"/>
                  </a:lnTo>
                  <a:lnTo>
                    <a:pt x="29275" y="23004"/>
                  </a:lnTo>
                  <a:lnTo>
                    <a:pt x="30449" y="20187"/>
                  </a:lnTo>
                  <a:lnTo>
                    <a:pt x="30952" y="17940"/>
                  </a:lnTo>
                  <a:lnTo>
                    <a:pt x="31119" y="16364"/>
                  </a:lnTo>
                  <a:lnTo>
                    <a:pt x="31119" y="15560"/>
                  </a:lnTo>
                  <a:lnTo>
                    <a:pt x="31119" y="14755"/>
                  </a:lnTo>
                  <a:lnTo>
                    <a:pt x="30952" y="13212"/>
                  </a:lnTo>
                  <a:lnTo>
                    <a:pt x="30449" y="10932"/>
                  </a:lnTo>
                  <a:lnTo>
                    <a:pt x="29275" y="8149"/>
                  </a:lnTo>
                  <a:lnTo>
                    <a:pt x="27598" y="5667"/>
                  </a:lnTo>
                  <a:lnTo>
                    <a:pt x="25486" y="3555"/>
                  </a:lnTo>
                  <a:lnTo>
                    <a:pt x="23004" y="1878"/>
                  </a:lnTo>
                  <a:lnTo>
                    <a:pt x="20187" y="671"/>
                  </a:lnTo>
                  <a:lnTo>
                    <a:pt x="17941" y="168"/>
                  </a:lnTo>
                  <a:lnTo>
                    <a:pt x="16365" y="34"/>
                  </a:lnTo>
                  <a:lnTo>
                    <a:pt x="15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5"/>
            <p:cNvGrpSpPr/>
            <p:nvPr/>
          </p:nvGrpSpPr>
          <p:grpSpPr>
            <a:xfrm>
              <a:off x="1369860" y="3316090"/>
              <a:ext cx="1144881" cy="1144875"/>
              <a:chOff x="1369860" y="3316090"/>
              <a:chExt cx="1144881" cy="1144875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1833369" y="3316090"/>
                <a:ext cx="216948" cy="141339"/>
              </a:xfrm>
              <a:custGeom>
                <a:rect b="b" l="l" r="r" t="t"/>
                <a:pathLst>
                  <a:path extrusionOk="0" h="5266" w="8083">
                    <a:moveTo>
                      <a:pt x="1711" y="0"/>
                    </a:moveTo>
                    <a:lnTo>
                      <a:pt x="1409" y="34"/>
                    </a:lnTo>
                    <a:lnTo>
                      <a:pt x="973" y="403"/>
                    </a:lnTo>
                    <a:lnTo>
                      <a:pt x="906" y="671"/>
                    </a:lnTo>
                    <a:lnTo>
                      <a:pt x="1" y="5265"/>
                    </a:lnTo>
                    <a:lnTo>
                      <a:pt x="8083" y="5265"/>
                    </a:lnTo>
                    <a:lnTo>
                      <a:pt x="7211" y="671"/>
                    </a:lnTo>
                    <a:lnTo>
                      <a:pt x="7144" y="403"/>
                    </a:lnTo>
                    <a:lnTo>
                      <a:pt x="6708" y="34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1486858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326" y="1"/>
                    </a:moveTo>
                    <a:lnTo>
                      <a:pt x="3790" y="34"/>
                    </a:lnTo>
                    <a:lnTo>
                      <a:pt x="3555" y="202"/>
                    </a:lnTo>
                    <a:lnTo>
                      <a:pt x="1979" y="1778"/>
                    </a:lnTo>
                    <a:lnTo>
                      <a:pt x="1778" y="1979"/>
                    </a:lnTo>
                    <a:lnTo>
                      <a:pt x="235" y="3555"/>
                    </a:lnTo>
                    <a:lnTo>
                      <a:pt x="34" y="3790"/>
                    </a:lnTo>
                    <a:lnTo>
                      <a:pt x="1" y="4326"/>
                    </a:lnTo>
                    <a:lnTo>
                      <a:pt x="135" y="4595"/>
                    </a:lnTo>
                    <a:lnTo>
                      <a:pt x="2750" y="8451"/>
                    </a:lnTo>
                    <a:lnTo>
                      <a:pt x="5500" y="5701"/>
                    </a:lnTo>
                    <a:lnTo>
                      <a:pt x="5701" y="5500"/>
                    </a:lnTo>
                    <a:lnTo>
                      <a:pt x="8485" y="2750"/>
                    </a:lnTo>
                    <a:lnTo>
                      <a:pt x="4595" y="135"/>
                    </a:lnTo>
                    <a:lnTo>
                      <a:pt x="43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1369860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5265" y="0"/>
                    </a:moveTo>
                    <a:lnTo>
                      <a:pt x="671" y="872"/>
                    </a:lnTo>
                    <a:lnTo>
                      <a:pt x="403" y="972"/>
                    </a:lnTo>
                    <a:lnTo>
                      <a:pt x="34" y="1408"/>
                    </a:lnTo>
                    <a:lnTo>
                      <a:pt x="0" y="1710"/>
                    </a:lnTo>
                    <a:lnTo>
                      <a:pt x="0" y="3890"/>
                    </a:lnTo>
                    <a:lnTo>
                      <a:pt x="0" y="4192"/>
                    </a:lnTo>
                    <a:lnTo>
                      <a:pt x="0" y="6405"/>
                    </a:lnTo>
                    <a:lnTo>
                      <a:pt x="34" y="6707"/>
                    </a:lnTo>
                    <a:lnTo>
                      <a:pt x="403" y="7109"/>
                    </a:lnTo>
                    <a:lnTo>
                      <a:pt x="671" y="7210"/>
                    </a:lnTo>
                    <a:lnTo>
                      <a:pt x="5265" y="8082"/>
                    </a:lnTo>
                    <a:lnTo>
                      <a:pt x="5265" y="4192"/>
                    </a:lnTo>
                    <a:lnTo>
                      <a:pt x="5265" y="3890"/>
                    </a:lnTo>
                    <a:lnTo>
                      <a:pt x="52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1486858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0"/>
                    </a:moveTo>
                    <a:lnTo>
                      <a:pt x="135" y="3890"/>
                    </a:lnTo>
                    <a:lnTo>
                      <a:pt x="1" y="4125"/>
                    </a:lnTo>
                    <a:lnTo>
                      <a:pt x="34" y="4695"/>
                    </a:lnTo>
                    <a:lnTo>
                      <a:pt x="235" y="4930"/>
                    </a:lnTo>
                    <a:lnTo>
                      <a:pt x="1778" y="6472"/>
                    </a:lnTo>
                    <a:lnTo>
                      <a:pt x="1979" y="6707"/>
                    </a:lnTo>
                    <a:lnTo>
                      <a:pt x="3555" y="8250"/>
                    </a:lnTo>
                    <a:lnTo>
                      <a:pt x="3790" y="8417"/>
                    </a:lnTo>
                    <a:lnTo>
                      <a:pt x="4326" y="8484"/>
                    </a:lnTo>
                    <a:lnTo>
                      <a:pt x="4595" y="8350"/>
                    </a:lnTo>
                    <a:lnTo>
                      <a:pt x="8485" y="5735"/>
                    </a:lnTo>
                    <a:lnTo>
                      <a:pt x="5701" y="2951"/>
                    </a:lnTo>
                    <a:lnTo>
                      <a:pt x="5500" y="2750"/>
                    </a:lnTo>
                    <a:lnTo>
                      <a:pt x="2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833369" y="4319653"/>
                <a:ext cx="216948" cy="141313"/>
              </a:xfrm>
              <a:custGeom>
                <a:rect b="b" l="l" r="r" t="t"/>
                <a:pathLst>
                  <a:path extrusionOk="0" h="5265" w="8083">
                    <a:moveTo>
                      <a:pt x="1" y="0"/>
                    </a:moveTo>
                    <a:lnTo>
                      <a:pt x="906" y="4594"/>
                    </a:lnTo>
                    <a:lnTo>
                      <a:pt x="973" y="4862"/>
                    </a:lnTo>
                    <a:lnTo>
                      <a:pt x="1409" y="5231"/>
                    </a:lnTo>
                    <a:lnTo>
                      <a:pt x="1711" y="5265"/>
                    </a:lnTo>
                    <a:lnTo>
                      <a:pt x="6406" y="5265"/>
                    </a:lnTo>
                    <a:lnTo>
                      <a:pt x="6708" y="5231"/>
                    </a:lnTo>
                    <a:lnTo>
                      <a:pt x="7144" y="4862"/>
                    </a:lnTo>
                    <a:lnTo>
                      <a:pt x="7211" y="4594"/>
                    </a:lnTo>
                    <a:lnTo>
                      <a:pt x="80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170004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5735" y="0"/>
                    </a:moveTo>
                    <a:lnTo>
                      <a:pt x="2985" y="2750"/>
                    </a:lnTo>
                    <a:lnTo>
                      <a:pt x="2750" y="2951"/>
                    </a:lnTo>
                    <a:lnTo>
                      <a:pt x="0" y="5735"/>
                    </a:lnTo>
                    <a:lnTo>
                      <a:pt x="3890" y="8350"/>
                    </a:lnTo>
                    <a:lnTo>
                      <a:pt x="4125" y="8484"/>
                    </a:lnTo>
                    <a:lnTo>
                      <a:pt x="4695" y="8417"/>
                    </a:lnTo>
                    <a:lnTo>
                      <a:pt x="4930" y="8250"/>
                    </a:lnTo>
                    <a:lnTo>
                      <a:pt x="6472" y="6707"/>
                    </a:lnTo>
                    <a:lnTo>
                      <a:pt x="6707" y="6472"/>
                    </a:lnTo>
                    <a:lnTo>
                      <a:pt x="8250" y="4930"/>
                    </a:lnTo>
                    <a:lnTo>
                      <a:pt x="8451" y="4695"/>
                    </a:lnTo>
                    <a:lnTo>
                      <a:pt x="8484" y="4125"/>
                    </a:lnTo>
                    <a:lnTo>
                      <a:pt x="8350" y="3890"/>
                    </a:lnTo>
                    <a:lnTo>
                      <a:pt x="5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3402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1" y="0"/>
                    </a:moveTo>
                    <a:lnTo>
                      <a:pt x="1" y="3890"/>
                    </a:lnTo>
                    <a:lnTo>
                      <a:pt x="1" y="4192"/>
                    </a:lnTo>
                    <a:lnTo>
                      <a:pt x="1" y="8082"/>
                    </a:lnTo>
                    <a:lnTo>
                      <a:pt x="4595" y="7210"/>
                    </a:lnTo>
                    <a:lnTo>
                      <a:pt x="4863" y="7109"/>
                    </a:lnTo>
                    <a:lnTo>
                      <a:pt x="5232" y="6707"/>
                    </a:lnTo>
                    <a:lnTo>
                      <a:pt x="5266" y="6405"/>
                    </a:lnTo>
                    <a:lnTo>
                      <a:pt x="5266" y="4192"/>
                    </a:lnTo>
                    <a:lnTo>
                      <a:pt x="5266" y="3890"/>
                    </a:lnTo>
                    <a:lnTo>
                      <a:pt x="5266" y="1710"/>
                    </a:lnTo>
                    <a:lnTo>
                      <a:pt x="5232" y="1408"/>
                    </a:lnTo>
                    <a:lnTo>
                      <a:pt x="4863" y="972"/>
                    </a:lnTo>
                    <a:lnTo>
                      <a:pt x="4595" y="8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170004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125" y="1"/>
                    </a:moveTo>
                    <a:lnTo>
                      <a:pt x="3890" y="135"/>
                    </a:lnTo>
                    <a:lnTo>
                      <a:pt x="0" y="2750"/>
                    </a:lnTo>
                    <a:lnTo>
                      <a:pt x="2750" y="5500"/>
                    </a:lnTo>
                    <a:lnTo>
                      <a:pt x="2985" y="5701"/>
                    </a:lnTo>
                    <a:lnTo>
                      <a:pt x="5735" y="8451"/>
                    </a:lnTo>
                    <a:lnTo>
                      <a:pt x="8350" y="4595"/>
                    </a:lnTo>
                    <a:lnTo>
                      <a:pt x="8484" y="4326"/>
                    </a:lnTo>
                    <a:lnTo>
                      <a:pt x="8451" y="3790"/>
                    </a:lnTo>
                    <a:lnTo>
                      <a:pt x="8250" y="3555"/>
                    </a:lnTo>
                    <a:lnTo>
                      <a:pt x="6707" y="1979"/>
                    </a:lnTo>
                    <a:lnTo>
                      <a:pt x="6472" y="1778"/>
                    </a:lnTo>
                    <a:lnTo>
                      <a:pt x="4930" y="202"/>
                    </a:lnTo>
                    <a:lnTo>
                      <a:pt x="4695" y="34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1456260" y="3401604"/>
                <a:ext cx="972064" cy="972950"/>
              </a:xfrm>
              <a:custGeom>
                <a:rect b="b" l="l" r="r" t="t"/>
                <a:pathLst>
                  <a:path extrusionOk="0" h="36250" w="36217">
                    <a:moveTo>
                      <a:pt x="18108" y="8216"/>
                    </a:moveTo>
                    <a:lnTo>
                      <a:pt x="19114" y="8249"/>
                    </a:lnTo>
                    <a:lnTo>
                      <a:pt x="21059" y="8652"/>
                    </a:lnTo>
                    <a:lnTo>
                      <a:pt x="22837" y="9389"/>
                    </a:lnTo>
                    <a:lnTo>
                      <a:pt x="24413" y="10462"/>
                    </a:lnTo>
                    <a:lnTo>
                      <a:pt x="25754" y="11804"/>
                    </a:lnTo>
                    <a:lnTo>
                      <a:pt x="26827" y="13413"/>
                    </a:lnTo>
                    <a:lnTo>
                      <a:pt x="27598" y="15191"/>
                    </a:lnTo>
                    <a:lnTo>
                      <a:pt x="28001" y="17102"/>
                    </a:lnTo>
                    <a:lnTo>
                      <a:pt x="28034" y="18142"/>
                    </a:lnTo>
                    <a:lnTo>
                      <a:pt x="28001" y="19148"/>
                    </a:lnTo>
                    <a:lnTo>
                      <a:pt x="27598" y="21092"/>
                    </a:lnTo>
                    <a:lnTo>
                      <a:pt x="26827" y="22870"/>
                    </a:lnTo>
                    <a:lnTo>
                      <a:pt x="25754" y="24446"/>
                    </a:lnTo>
                    <a:lnTo>
                      <a:pt x="24413" y="25787"/>
                    </a:lnTo>
                    <a:lnTo>
                      <a:pt x="22837" y="26860"/>
                    </a:lnTo>
                    <a:lnTo>
                      <a:pt x="21059" y="27631"/>
                    </a:lnTo>
                    <a:lnTo>
                      <a:pt x="19114" y="28034"/>
                    </a:lnTo>
                    <a:lnTo>
                      <a:pt x="18108" y="28067"/>
                    </a:lnTo>
                    <a:lnTo>
                      <a:pt x="17069" y="28034"/>
                    </a:lnTo>
                    <a:lnTo>
                      <a:pt x="15158" y="27631"/>
                    </a:lnTo>
                    <a:lnTo>
                      <a:pt x="13380" y="26860"/>
                    </a:lnTo>
                    <a:lnTo>
                      <a:pt x="11804" y="25787"/>
                    </a:lnTo>
                    <a:lnTo>
                      <a:pt x="10429" y="24446"/>
                    </a:lnTo>
                    <a:lnTo>
                      <a:pt x="9356" y="22870"/>
                    </a:lnTo>
                    <a:lnTo>
                      <a:pt x="8619" y="21092"/>
                    </a:lnTo>
                    <a:lnTo>
                      <a:pt x="8216" y="19148"/>
                    </a:lnTo>
                    <a:lnTo>
                      <a:pt x="8183" y="18142"/>
                    </a:lnTo>
                    <a:lnTo>
                      <a:pt x="8216" y="17102"/>
                    </a:lnTo>
                    <a:lnTo>
                      <a:pt x="8619" y="15191"/>
                    </a:lnTo>
                    <a:lnTo>
                      <a:pt x="9356" y="13413"/>
                    </a:lnTo>
                    <a:lnTo>
                      <a:pt x="10429" y="11804"/>
                    </a:lnTo>
                    <a:lnTo>
                      <a:pt x="11804" y="10462"/>
                    </a:lnTo>
                    <a:lnTo>
                      <a:pt x="13380" y="9389"/>
                    </a:lnTo>
                    <a:lnTo>
                      <a:pt x="15158" y="8652"/>
                    </a:lnTo>
                    <a:lnTo>
                      <a:pt x="17069" y="8249"/>
                    </a:lnTo>
                    <a:lnTo>
                      <a:pt x="18108" y="8216"/>
                    </a:lnTo>
                    <a:close/>
                    <a:moveTo>
                      <a:pt x="18108" y="0"/>
                    </a:moveTo>
                    <a:lnTo>
                      <a:pt x="17170" y="34"/>
                    </a:lnTo>
                    <a:lnTo>
                      <a:pt x="15325" y="201"/>
                    </a:lnTo>
                    <a:lnTo>
                      <a:pt x="13581" y="570"/>
                    </a:lnTo>
                    <a:lnTo>
                      <a:pt x="11871" y="1107"/>
                    </a:lnTo>
                    <a:lnTo>
                      <a:pt x="10262" y="1811"/>
                    </a:lnTo>
                    <a:lnTo>
                      <a:pt x="8719" y="2649"/>
                    </a:lnTo>
                    <a:lnTo>
                      <a:pt x="7244" y="3622"/>
                    </a:lnTo>
                    <a:lnTo>
                      <a:pt x="5902" y="4728"/>
                    </a:lnTo>
                    <a:lnTo>
                      <a:pt x="4695" y="5935"/>
                    </a:lnTo>
                    <a:lnTo>
                      <a:pt x="3589" y="7277"/>
                    </a:lnTo>
                    <a:lnTo>
                      <a:pt x="2616" y="8719"/>
                    </a:lnTo>
                    <a:lnTo>
                      <a:pt x="1778" y="10261"/>
                    </a:lnTo>
                    <a:lnTo>
                      <a:pt x="1074" y="11904"/>
                    </a:lnTo>
                    <a:lnTo>
                      <a:pt x="537" y="13615"/>
                    </a:lnTo>
                    <a:lnTo>
                      <a:pt x="202" y="15358"/>
                    </a:lnTo>
                    <a:lnTo>
                      <a:pt x="0" y="17203"/>
                    </a:lnTo>
                    <a:lnTo>
                      <a:pt x="0" y="18142"/>
                    </a:lnTo>
                    <a:lnTo>
                      <a:pt x="0" y="19080"/>
                    </a:lnTo>
                    <a:lnTo>
                      <a:pt x="202" y="20891"/>
                    </a:lnTo>
                    <a:lnTo>
                      <a:pt x="537" y="22669"/>
                    </a:lnTo>
                    <a:lnTo>
                      <a:pt x="1074" y="24379"/>
                    </a:lnTo>
                    <a:lnTo>
                      <a:pt x="1778" y="25988"/>
                    </a:lnTo>
                    <a:lnTo>
                      <a:pt x="2616" y="27531"/>
                    </a:lnTo>
                    <a:lnTo>
                      <a:pt x="3589" y="28973"/>
                    </a:lnTo>
                    <a:lnTo>
                      <a:pt x="4695" y="30314"/>
                    </a:lnTo>
                    <a:lnTo>
                      <a:pt x="5902" y="31555"/>
                    </a:lnTo>
                    <a:lnTo>
                      <a:pt x="7244" y="32661"/>
                    </a:lnTo>
                    <a:lnTo>
                      <a:pt x="8719" y="33634"/>
                    </a:lnTo>
                    <a:lnTo>
                      <a:pt x="10262" y="34472"/>
                    </a:lnTo>
                    <a:lnTo>
                      <a:pt x="11871" y="35143"/>
                    </a:lnTo>
                    <a:lnTo>
                      <a:pt x="13581" y="35680"/>
                    </a:lnTo>
                    <a:lnTo>
                      <a:pt x="15325" y="36048"/>
                    </a:lnTo>
                    <a:lnTo>
                      <a:pt x="17170" y="36250"/>
                    </a:lnTo>
                    <a:lnTo>
                      <a:pt x="19047" y="36250"/>
                    </a:lnTo>
                    <a:lnTo>
                      <a:pt x="20858" y="36048"/>
                    </a:lnTo>
                    <a:lnTo>
                      <a:pt x="22636" y="35680"/>
                    </a:lnTo>
                    <a:lnTo>
                      <a:pt x="24346" y="35143"/>
                    </a:lnTo>
                    <a:lnTo>
                      <a:pt x="25955" y="34472"/>
                    </a:lnTo>
                    <a:lnTo>
                      <a:pt x="27498" y="33634"/>
                    </a:lnTo>
                    <a:lnTo>
                      <a:pt x="28940" y="32661"/>
                    </a:lnTo>
                    <a:lnTo>
                      <a:pt x="30281" y="31555"/>
                    </a:lnTo>
                    <a:lnTo>
                      <a:pt x="31522" y="30314"/>
                    </a:lnTo>
                    <a:lnTo>
                      <a:pt x="32628" y="28973"/>
                    </a:lnTo>
                    <a:lnTo>
                      <a:pt x="33601" y="27531"/>
                    </a:lnTo>
                    <a:lnTo>
                      <a:pt x="34439" y="25988"/>
                    </a:lnTo>
                    <a:lnTo>
                      <a:pt x="35143" y="24379"/>
                    </a:lnTo>
                    <a:lnTo>
                      <a:pt x="35646" y="22669"/>
                    </a:lnTo>
                    <a:lnTo>
                      <a:pt x="36015" y="20891"/>
                    </a:lnTo>
                    <a:lnTo>
                      <a:pt x="36217" y="19080"/>
                    </a:lnTo>
                    <a:lnTo>
                      <a:pt x="36217" y="18142"/>
                    </a:lnTo>
                    <a:lnTo>
                      <a:pt x="36217" y="17203"/>
                    </a:lnTo>
                    <a:lnTo>
                      <a:pt x="36015" y="15358"/>
                    </a:lnTo>
                    <a:lnTo>
                      <a:pt x="35646" y="13615"/>
                    </a:lnTo>
                    <a:lnTo>
                      <a:pt x="35143" y="11904"/>
                    </a:lnTo>
                    <a:lnTo>
                      <a:pt x="34439" y="10261"/>
                    </a:lnTo>
                    <a:lnTo>
                      <a:pt x="33601" y="8719"/>
                    </a:lnTo>
                    <a:lnTo>
                      <a:pt x="32628" y="7277"/>
                    </a:lnTo>
                    <a:lnTo>
                      <a:pt x="31522" y="5935"/>
                    </a:lnTo>
                    <a:lnTo>
                      <a:pt x="30281" y="4728"/>
                    </a:lnTo>
                    <a:lnTo>
                      <a:pt x="28940" y="3622"/>
                    </a:lnTo>
                    <a:lnTo>
                      <a:pt x="27498" y="2649"/>
                    </a:lnTo>
                    <a:lnTo>
                      <a:pt x="25955" y="1811"/>
                    </a:lnTo>
                    <a:lnTo>
                      <a:pt x="24346" y="1107"/>
                    </a:lnTo>
                    <a:lnTo>
                      <a:pt x="22636" y="570"/>
                    </a:lnTo>
                    <a:lnTo>
                      <a:pt x="20858" y="201"/>
                    </a:lnTo>
                    <a:lnTo>
                      <a:pt x="19047" y="34"/>
                    </a:lnTo>
                    <a:lnTo>
                      <a:pt x="18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15"/>
            <p:cNvSpPr/>
            <p:nvPr/>
          </p:nvSpPr>
          <p:spPr>
            <a:xfrm>
              <a:off x="1609278" y="3555507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407" y="2482"/>
                  </a:moveTo>
                  <a:lnTo>
                    <a:pt x="13413" y="2515"/>
                  </a:lnTo>
                  <a:lnTo>
                    <a:pt x="15358" y="2918"/>
                  </a:lnTo>
                  <a:lnTo>
                    <a:pt x="17136" y="3655"/>
                  </a:lnTo>
                  <a:lnTo>
                    <a:pt x="18712" y="4728"/>
                  </a:lnTo>
                  <a:lnTo>
                    <a:pt x="20053" y="6070"/>
                  </a:lnTo>
                  <a:lnTo>
                    <a:pt x="21126" y="7679"/>
                  </a:lnTo>
                  <a:lnTo>
                    <a:pt x="21897" y="9457"/>
                  </a:lnTo>
                  <a:lnTo>
                    <a:pt x="22300" y="11368"/>
                  </a:lnTo>
                  <a:lnTo>
                    <a:pt x="22333" y="12408"/>
                  </a:lnTo>
                  <a:lnTo>
                    <a:pt x="22300" y="13414"/>
                  </a:lnTo>
                  <a:lnTo>
                    <a:pt x="21897" y="15358"/>
                  </a:lnTo>
                  <a:lnTo>
                    <a:pt x="21126" y="17136"/>
                  </a:lnTo>
                  <a:lnTo>
                    <a:pt x="20053" y="18712"/>
                  </a:lnTo>
                  <a:lnTo>
                    <a:pt x="18712" y="20053"/>
                  </a:lnTo>
                  <a:lnTo>
                    <a:pt x="17136" y="21126"/>
                  </a:lnTo>
                  <a:lnTo>
                    <a:pt x="15358" y="21897"/>
                  </a:lnTo>
                  <a:lnTo>
                    <a:pt x="13413" y="22300"/>
                  </a:lnTo>
                  <a:lnTo>
                    <a:pt x="12407" y="22333"/>
                  </a:lnTo>
                  <a:lnTo>
                    <a:pt x="11368" y="22300"/>
                  </a:lnTo>
                  <a:lnTo>
                    <a:pt x="9457" y="21897"/>
                  </a:lnTo>
                  <a:lnTo>
                    <a:pt x="7679" y="21126"/>
                  </a:lnTo>
                  <a:lnTo>
                    <a:pt x="6103" y="20053"/>
                  </a:lnTo>
                  <a:lnTo>
                    <a:pt x="4728" y="18712"/>
                  </a:lnTo>
                  <a:lnTo>
                    <a:pt x="3655" y="17136"/>
                  </a:lnTo>
                  <a:lnTo>
                    <a:pt x="2918" y="15358"/>
                  </a:lnTo>
                  <a:lnTo>
                    <a:pt x="2515" y="13414"/>
                  </a:lnTo>
                  <a:lnTo>
                    <a:pt x="2482" y="12408"/>
                  </a:lnTo>
                  <a:lnTo>
                    <a:pt x="2515" y="11368"/>
                  </a:lnTo>
                  <a:lnTo>
                    <a:pt x="2918" y="9457"/>
                  </a:lnTo>
                  <a:lnTo>
                    <a:pt x="3655" y="7679"/>
                  </a:lnTo>
                  <a:lnTo>
                    <a:pt x="4728" y="6070"/>
                  </a:lnTo>
                  <a:lnTo>
                    <a:pt x="6103" y="4728"/>
                  </a:lnTo>
                  <a:lnTo>
                    <a:pt x="7679" y="3655"/>
                  </a:lnTo>
                  <a:lnTo>
                    <a:pt x="9457" y="2918"/>
                  </a:lnTo>
                  <a:lnTo>
                    <a:pt x="11368" y="2515"/>
                  </a:lnTo>
                  <a:lnTo>
                    <a:pt x="12407" y="2482"/>
                  </a:lnTo>
                  <a:close/>
                  <a:moveTo>
                    <a:pt x="12407" y="0"/>
                  </a:moveTo>
                  <a:lnTo>
                    <a:pt x="11133" y="67"/>
                  </a:lnTo>
                  <a:lnTo>
                    <a:pt x="8719" y="537"/>
                  </a:lnTo>
                  <a:lnTo>
                    <a:pt x="6506" y="1476"/>
                  </a:lnTo>
                  <a:lnTo>
                    <a:pt x="4527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719"/>
                  </a:lnTo>
                  <a:lnTo>
                    <a:pt x="67" y="11133"/>
                  </a:lnTo>
                  <a:lnTo>
                    <a:pt x="0" y="12408"/>
                  </a:lnTo>
                  <a:lnTo>
                    <a:pt x="67" y="13682"/>
                  </a:lnTo>
                  <a:lnTo>
                    <a:pt x="537" y="16096"/>
                  </a:lnTo>
                  <a:lnTo>
                    <a:pt x="1476" y="18309"/>
                  </a:lnTo>
                  <a:lnTo>
                    <a:pt x="2817" y="20288"/>
                  </a:lnTo>
                  <a:lnTo>
                    <a:pt x="4527" y="21965"/>
                  </a:lnTo>
                  <a:lnTo>
                    <a:pt x="6506" y="23306"/>
                  </a:lnTo>
                  <a:lnTo>
                    <a:pt x="8719" y="24245"/>
                  </a:lnTo>
                  <a:lnTo>
                    <a:pt x="11133" y="24748"/>
                  </a:lnTo>
                  <a:lnTo>
                    <a:pt x="12407" y="24781"/>
                  </a:lnTo>
                  <a:lnTo>
                    <a:pt x="13682" y="24748"/>
                  </a:lnTo>
                  <a:lnTo>
                    <a:pt x="16096" y="24245"/>
                  </a:lnTo>
                  <a:lnTo>
                    <a:pt x="18309" y="23306"/>
                  </a:lnTo>
                  <a:lnTo>
                    <a:pt x="20288" y="21965"/>
                  </a:lnTo>
                  <a:lnTo>
                    <a:pt x="21965" y="20288"/>
                  </a:lnTo>
                  <a:lnTo>
                    <a:pt x="23306" y="18309"/>
                  </a:lnTo>
                  <a:lnTo>
                    <a:pt x="24245" y="16096"/>
                  </a:lnTo>
                  <a:lnTo>
                    <a:pt x="24748" y="13682"/>
                  </a:lnTo>
                  <a:lnTo>
                    <a:pt x="24781" y="12408"/>
                  </a:lnTo>
                  <a:lnTo>
                    <a:pt x="24748" y="11133"/>
                  </a:lnTo>
                  <a:lnTo>
                    <a:pt x="24245" y="8719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09" y="1476"/>
                  </a:lnTo>
                  <a:lnTo>
                    <a:pt x="16096" y="537"/>
                  </a:lnTo>
                  <a:lnTo>
                    <a:pt x="13682" y="67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238014" y="1925843"/>
              <a:ext cx="122948" cy="188718"/>
            </a:xfrm>
            <a:custGeom>
              <a:rect b="b" l="l" r="r" t="t"/>
              <a:pathLst>
                <a:path extrusionOk="0" h="8083" w="5266">
                  <a:moveTo>
                    <a:pt x="1" y="1"/>
                  </a:moveTo>
                  <a:lnTo>
                    <a:pt x="1" y="3891"/>
                  </a:lnTo>
                  <a:lnTo>
                    <a:pt x="1" y="4193"/>
                  </a:lnTo>
                  <a:lnTo>
                    <a:pt x="1" y="8082"/>
                  </a:lnTo>
                  <a:lnTo>
                    <a:pt x="4595" y="7177"/>
                  </a:lnTo>
                  <a:lnTo>
                    <a:pt x="4863" y="7110"/>
                  </a:lnTo>
                  <a:lnTo>
                    <a:pt x="5232" y="6674"/>
                  </a:lnTo>
                  <a:lnTo>
                    <a:pt x="5266" y="6372"/>
                  </a:lnTo>
                  <a:lnTo>
                    <a:pt x="5266" y="4193"/>
                  </a:lnTo>
                  <a:lnTo>
                    <a:pt x="5266" y="3891"/>
                  </a:lnTo>
                  <a:lnTo>
                    <a:pt x="5266" y="1678"/>
                  </a:lnTo>
                  <a:lnTo>
                    <a:pt x="5232" y="1376"/>
                  </a:lnTo>
                  <a:lnTo>
                    <a:pt x="4863" y="940"/>
                  </a:lnTo>
                  <a:lnTo>
                    <a:pt x="4595" y="8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956647" y="1690609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374" y="2448"/>
                  </a:moveTo>
                  <a:lnTo>
                    <a:pt x="13414" y="2482"/>
                  </a:lnTo>
                  <a:lnTo>
                    <a:pt x="15325" y="2884"/>
                  </a:lnTo>
                  <a:lnTo>
                    <a:pt x="17103" y="3655"/>
                  </a:lnTo>
                  <a:lnTo>
                    <a:pt x="18712" y="4728"/>
                  </a:lnTo>
                  <a:lnTo>
                    <a:pt x="20054" y="6070"/>
                  </a:lnTo>
                  <a:lnTo>
                    <a:pt x="21127" y="7646"/>
                  </a:lnTo>
                  <a:lnTo>
                    <a:pt x="21864" y="9423"/>
                  </a:lnTo>
                  <a:lnTo>
                    <a:pt x="22267" y="11368"/>
                  </a:lnTo>
                  <a:lnTo>
                    <a:pt x="22300" y="12374"/>
                  </a:lnTo>
                  <a:lnTo>
                    <a:pt x="22267" y="13380"/>
                  </a:lnTo>
                  <a:lnTo>
                    <a:pt x="21864" y="15325"/>
                  </a:lnTo>
                  <a:lnTo>
                    <a:pt x="21127" y="17102"/>
                  </a:lnTo>
                  <a:lnTo>
                    <a:pt x="20054" y="18678"/>
                  </a:lnTo>
                  <a:lnTo>
                    <a:pt x="18712" y="20053"/>
                  </a:lnTo>
                  <a:lnTo>
                    <a:pt x="17103" y="21126"/>
                  </a:lnTo>
                  <a:lnTo>
                    <a:pt x="15325" y="21864"/>
                  </a:lnTo>
                  <a:lnTo>
                    <a:pt x="13414" y="22266"/>
                  </a:lnTo>
                  <a:lnTo>
                    <a:pt x="12374" y="22300"/>
                  </a:lnTo>
                  <a:lnTo>
                    <a:pt x="11368" y="22266"/>
                  </a:lnTo>
                  <a:lnTo>
                    <a:pt x="9423" y="21864"/>
                  </a:lnTo>
                  <a:lnTo>
                    <a:pt x="7646" y="21126"/>
                  </a:lnTo>
                  <a:lnTo>
                    <a:pt x="6070" y="20053"/>
                  </a:lnTo>
                  <a:lnTo>
                    <a:pt x="4729" y="18678"/>
                  </a:lnTo>
                  <a:lnTo>
                    <a:pt x="3656" y="17102"/>
                  </a:lnTo>
                  <a:lnTo>
                    <a:pt x="2884" y="15325"/>
                  </a:lnTo>
                  <a:lnTo>
                    <a:pt x="2482" y="13380"/>
                  </a:lnTo>
                  <a:lnTo>
                    <a:pt x="2449" y="12374"/>
                  </a:lnTo>
                  <a:lnTo>
                    <a:pt x="2482" y="11368"/>
                  </a:lnTo>
                  <a:lnTo>
                    <a:pt x="2884" y="9423"/>
                  </a:lnTo>
                  <a:lnTo>
                    <a:pt x="3656" y="7646"/>
                  </a:lnTo>
                  <a:lnTo>
                    <a:pt x="4729" y="6070"/>
                  </a:lnTo>
                  <a:lnTo>
                    <a:pt x="6070" y="4728"/>
                  </a:lnTo>
                  <a:lnTo>
                    <a:pt x="7646" y="3655"/>
                  </a:lnTo>
                  <a:lnTo>
                    <a:pt x="9423" y="2884"/>
                  </a:lnTo>
                  <a:lnTo>
                    <a:pt x="11368" y="2482"/>
                  </a:lnTo>
                  <a:lnTo>
                    <a:pt x="12374" y="2448"/>
                  </a:lnTo>
                  <a:close/>
                  <a:moveTo>
                    <a:pt x="12374" y="0"/>
                  </a:moveTo>
                  <a:lnTo>
                    <a:pt x="11100" y="34"/>
                  </a:lnTo>
                  <a:lnTo>
                    <a:pt x="8686" y="537"/>
                  </a:lnTo>
                  <a:lnTo>
                    <a:pt x="6473" y="1476"/>
                  </a:lnTo>
                  <a:lnTo>
                    <a:pt x="4494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685"/>
                  </a:lnTo>
                  <a:lnTo>
                    <a:pt x="34" y="11100"/>
                  </a:lnTo>
                  <a:lnTo>
                    <a:pt x="1" y="12374"/>
                  </a:lnTo>
                  <a:lnTo>
                    <a:pt x="34" y="13648"/>
                  </a:lnTo>
                  <a:lnTo>
                    <a:pt x="537" y="16063"/>
                  </a:lnTo>
                  <a:lnTo>
                    <a:pt x="1476" y="18276"/>
                  </a:lnTo>
                  <a:lnTo>
                    <a:pt x="2817" y="20254"/>
                  </a:lnTo>
                  <a:lnTo>
                    <a:pt x="4494" y="21964"/>
                  </a:lnTo>
                  <a:lnTo>
                    <a:pt x="6473" y="23272"/>
                  </a:lnTo>
                  <a:lnTo>
                    <a:pt x="8686" y="24245"/>
                  </a:lnTo>
                  <a:lnTo>
                    <a:pt x="11100" y="24714"/>
                  </a:lnTo>
                  <a:lnTo>
                    <a:pt x="12374" y="24781"/>
                  </a:lnTo>
                  <a:lnTo>
                    <a:pt x="13649" y="24714"/>
                  </a:lnTo>
                  <a:lnTo>
                    <a:pt x="16063" y="24245"/>
                  </a:lnTo>
                  <a:lnTo>
                    <a:pt x="18310" y="23272"/>
                  </a:lnTo>
                  <a:lnTo>
                    <a:pt x="20288" y="21964"/>
                  </a:lnTo>
                  <a:lnTo>
                    <a:pt x="21965" y="20254"/>
                  </a:lnTo>
                  <a:lnTo>
                    <a:pt x="23306" y="18276"/>
                  </a:lnTo>
                  <a:lnTo>
                    <a:pt x="24245" y="16063"/>
                  </a:lnTo>
                  <a:lnTo>
                    <a:pt x="24715" y="13648"/>
                  </a:lnTo>
                  <a:lnTo>
                    <a:pt x="24782" y="12374"/>
                  </a:lnTo>
                  <a:lnTo>
                    <a:pt x="24715" y="11100"/>
                  </a:lnTo>
                  <a:lnTo>
                    <a:pt x="24245" y="8685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10" y="1476"/>
                  </a:lnTo>
                  <a:lnTo>
                    <a:pt x="16063" y="537"/>
                  </a:lnTo>
                  <a:lnTo>
                    <a:pt x="13649" y="34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" name="Google Shape;100;p15"/>
            <p:cNvGrpSpPr/>
            <p:nvPr/>
          </p:nvGrpSpPr>
          <p:grpSpPr>
            <a:xfrm>
              <a:off x="642615" y="2859750"/>
              <a:ext cx="911772" cy="911793"/>
              <a:chOff x="642615" y="2859750"/>
              <a:chExt cx="911772" cy="911793"/>
            </a:xfrm>
          </p:grpSpPr>
          <p:sp>
            <p:nvSpPr>
              <p:cNvPr id="101" name="Google Shape;101;p15"/>
              <p:cNvSpPr/>
              <p:nvPr/>
            </p:nvSpPr>
            <p:spPr>
              <a:xfrm>
                <a:off x="1011619" y="2859750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342" y="1"/>
                    </a:moveTo>
                    <a:lnTo>
                      <a:pt x="1141" y="34"/>
                    </a:lnTo>
                    <a:lnTo>
                      <a:pt x="772" y="336"/>
                    </a:lnTo>
                    <a:lnTo>
                      <a:pt x="705" y="537"/>
                    </a:lnTo>
                    <a:lnTo>
                      <a:pt x="1" y="4193"/>
                    </a:lnTo>
                    <a:lnTo>
                      <a:pt x="6439" y="4193"/>
                    </a:lnTo>
                    <a:lnTo>
                      <a:pt x="5735" y="537"/>
                    </a:lnTo>
                    <a:lnTo>
                      <a:pt x="5668" y="336"/>
                    </a:lnTo>
                    <a:lnTo>
                      <a:pt x="5333" y="34"/>
                    </a:lnTo>
                    <a:lnTo>
                      <a:pt x="50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35322" y="2953369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3454" y="0"/>
                    </a:moveTo>
                    <a:lnTo>
                      <a:pt x="3018" y="34"/>
                    </a:lnTo>
                    <a:lnTo>
                      <a:pt x="2851" y="168"/>
                    </a:lnTo>
                    <a:lnTo>
                      <a:pt x="1610" y="1409"/>
                    </a:lnTo>
                    <a:lnTo>
                      <a:pt x="1442" y="1576"/>
                    </a:lnTo>
                    <a:lnTo>
                      <a:pt x="201" y="2817"/>
                    </a:lnTo>
                    <a:lnTo>
                      <a:pt x="34" y="3018"/>
                    </a:lnTo>
                    <a:lnTo>
                      <a:pt x="0" y="3454"/>
                    </a:lnTo>
                    <a:lnTo>
                      <a:pt x="101" y="3656"/>
                    </a:lnTo>
                    <a:lnTo>
                      <a:pt x="2213" y="6741"/>
                    </a:lnTo>
                    <a:lnTo>
                      <a:pt x="4393" y="4561"/>
                    </a:lnTo>
                    <a:lnTo>
                      <a:pt x="4561" y="4393"/>
                    </a:lnTo>
                    <a:lnTo>
                      <a:pt x="6774" y="2180"/>
                    </a:lnTo>
                    <a:lnTo>
                      <a:pt x="3689" y="101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642615" y="3229691"/>
                <a:ext cx="112513" cy="172823"/>
              </a:xfrm>
              <a:custGeom>
                <a:rect b="b" l="l" r="r" t="t"/>
                <a:pathLst>
                  <a:path extrusionOk="0" h="6439" w="4192">
                    <a:moveTo>
                      <a:pt x="4192" y="0"/>
                    </a:moveTo>
                    <a:lnTo>
                      <a:pt x="537" y="704"/>
                    </a:lnTo>
                    <a:lnTo>
                      <a:pt x="302" y="771"/>
                    </a:lnTo>
                    <a:lnTo>
                      <a:pt x="34" y="1107"/>
                    </a:lnTo>
                    <a:lnTo>
                      <a:pt x="0" y="1341"/>
                    </a:lnTo>
                    <a:lnTo>
                      <a:pt x="0" y="3085"/>
                    </a:lnTo>
                    <a:lnTo>
                      <a:pt x="0" y="3320"/>
                    </a:lnTo>
                    <a:lnTo>
                      <a:pt x="0" y="5097"/>
                    </a:lnTo>
                    <a:lnTo>
                      <a:pt x="34" y="5332"/>
                    </a:lnTo>
                    <a:lnTo>
                      <a:pt x="302" y="5667"/>
                    </a:lnTo>
                    <a:lnTo>
                      <a:pt x="537" y="5734"/>
                    </a:lnTo>
                    <a:lnTo>
                      <a:pt x="4192" y="6439"/>
                    </a:lnTo>
                    <a:lnTo>
                      <a:pt x="4192" y="3320"/>
                    </a:lnTo>
                    <a:lnTo>
                      <a:pt x="4192" y="3085"/>
                    </a:lnTo>
                    <a:lnTo>
                      <a:pt x="41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735322" y="3497907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2213" y="0"/>
                    </a:moveTo>
                    <a:lnTo>
                      <a:pt x="101" y="3085"/>
                    </a:lnTo>
                    <a:lnTo>
                      <a:pt x="0" y="3286"/>
                    </a:lnTo>
                    <a:lnTo>
                      <a:pt x="34" y="3722"/>
                    </a:lnTo>
                    <a:lnTo>
                      <a:pt x="201" y="3890"/>
                    </a:lnTo>
                    <a:lnTo>
                      <a:pt x="1442" y="5164"/>
                    </a:lnTo>
                    <a:lnTo>
                      <a:pt x="1610" y="5298"/>
                    </a:lnTo>
                    <a:lnTo>
                      <a:pt x="2851" y="6573"/>
                    </a:lnTo>
                    <a:lnTo>
                      <a:pt x="3018" y="6707"/>
                    </a:lnTo>
                    <a:lnTo>
                      <a:pt x="3454" y="6740"/>
                    </a:lnTo>
                    <a:lnTo>
                      <a:pt x="3689" y="6640"/>
                    </a:lnTo>
                    <a:lnTo>
                      <a:pt x="6774" y="4527"/>
                    </a:lnTo>
                    <a:lnTo>
                      <a:pt x="4561" y="2347"/>
                    </a:lnTo>
                    <a:lnTo>
                      <a:pt x="4393" y="2180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1011619" y="3659003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" y="1"/>
                    </a:moveTo>
                    <a:lnTo>
                      <a:pt x="705" y="3656"/>
                    </a:lnTo>
                    <a:lnTo>
                      <a:pt x="772" y="3890"/>
                    </a:lnTo>
                    <a:lnTo>
                      <a:pt x="1141" y="4192"/>
                    </a:lnTo>
                    <a:lnTo>
                      <a:pt x="5333" y="4192"/>
                    </a:lnTo>
                    <a:lnTo>
                      <a:pt x="5668" y="3890"/>
                    </a:lnTo>
                    <a:lnTo>
                      <a:pt x="5735" y="3656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1279836" y="3497907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4561" y="0"/>
                    </a:moveTo>
                    <a:lnTo>
                      <a:pt x="2348" y="2180"/>
                    </a:lnTo>
                    <a:lnTo>
                      <a:pt x="2181" y="2347"/>
                    </a:lnTo>
                    <a:lnTo>
                      <a:pt x="1" y="4527"/>
                    </a:lnTo>
                    <a:lnTo>
                      <a:pt x="3086" y="6640"/>
                    </a:lnTo>
                    <a:lnTo>
                      <a:pt x="3287" y="6740"/>
                    </a:lnTo>
                    <a:lnTo>
                      <a:pt x="3723" y="6707"/>
                    </a:lnTo>
                    <a:lnTo>
                      <a:pt x="3924" y="6573"/>
                    </a:lnTo>
                    <a:lnTo>
                      <a:pt x="5165" y="5332"/>
                    </a:lnTo>
                    <a:lnTo>
                      <a:pt x="5333" y="5164"/>
                    </a:lnTo>
                    <a:lnTo>
                      <a:pt x="6573" y="3890"/>
                    </a:lnTo>
                    <a:lnTo>
                      <a:pt x="6708" y="3722"/>
                    </a:lnTo>
                    <a:lnTo>
                      <a:pt x="6775" y="3286"/>
                    </a:lnTo>
                    <a:lnTo>
                      <a:pt x="6641" y="3085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1441846" y="3229691"/>
                <a:ext cx="112540" cy="172823"/>
              </a:xfrm>
              <a:custGeom>
                <a:rect b="b" l="l" r="r" t="t"/>
                <a:pathLst>
                  <a:path extrusionOk="0" h="6439" w="4193">
                    <a:moveTo>
                      <a:pt x="1" y="0"/>
                    </a:moveTo>
                    <a:lnTo>
                      <a:pt x="1" y="3085"/>
                    </a:lnTo>
                    <a:lnTo>
                      <a:pt x="1" y="3320"/>
                    </a:lnTo>
                    <a:lnTo>
                      <a:pt x="1" y="6439"/>
                    </a:lnTo>
                    <a:lnTo>
                      <a:pt x="3656" y="5734"/>
                    </a:lnTo>
                    <a:lnTo>
                      <a:pt x="3891" y="5667"/>
                    </a:lnTo>
                    <a:lnTo>
                      <a:pt x="4159" y="5332"/>
                    </a:lnTo>
                    <a:lnTo>
                      <a:pt x="4193" y="5097"/>
                    </a:lnTo>
                    <a:lnTo>
                      <a:pt x="4193" y="3320"/>
                    </a:lnTo>
                    <a:lnTo>
                      <a:pt x="4193" y="3085"/>
                    </a:lnTo>
                    <a:lnTo>
                      <a:pt x="4193" y="1341"/>
                    </a:lnTo>
                    <a:lnTo>
                      <a:pt x="4159" y="1107"/>
                    </a:lnTo>
                    <a:lnTo>
                      <a:pt x="3891" y="771"/>
                    </a:lnTo>
                    <a:lnTo>
                      <a:pt x="3656" y="7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1279836" y="2953369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3287" y="0"/>
                    </a:moveTo>
                    <a:lnTo>
                      <a:pt x="3086" y="101"/>
                    </a:lnTo>
                    <a:lnTo>
                      <a:pt x="1" y="2180"/>
                    </a:lnTo>
                    <a:lnTo>
                      <a:pt x="2181" y="4393"/>
                    </a:lnTo>
                    <a:lnTo>
                      <a:pt x="2382" y="4561"/>
                    </a:lnTo>
                    <a:lnTo>
                      <a:pt x="4561" y="6741"/>
                    </a:lnTo>
                    <a:lnTo>
                      <a:pt x="6641" y="3656"/>
                    </a:lnTo>
                    <a:lnTo>
                      <a:pt x="6775" y="3454"/>
                    </a:lnTo>
                    <a:lnTo>
                      <a:pt x="6708" y="3018"/>
                    </a:lnTo>
                    <a:lnTo>
                      <a:pt x="6573" y="2817"/>
                    </a:lnTo>
                    <a:lnTo>
                      <a:pt x="5333" y="1576"/>
                    </a:lnTo>
                    <a:lnTo>
                      <a:pt x="5165" y="1409"/>
                    </a:lnTo>
                    <a:lnTo>
                      <a:pt x="3924" y="168"/>
                    </a:lnTo>
                    <a:lnTo>
                      <a:pt x="3723" y="34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11004" y="2929052"/>
                <a:ext cx="774978" cy="774066"/>
              </a:xfrm>
              <a:custGeom>
                <a:rect b="b" l="l" r="r" t="t"/>
                <a:pathLst>
                  <a:path extrusionOk="0" h="28840" w="28874">
                    <a:moveTo>
                      <a:pt x="14420" y="6506"/>
                    </a:moveTo>
                    <a:lnTo>
                      <a:pt x="15225" y="6540"/>
                    </a:lnTo>
                    <a:lnTo>
                      <a:pt x="16768" y="6875"/>
                    </a:lnTo>
                    <a:lnTo>
                      <a:pt x="18209" y="7445"/>
                    </a:lnTo>
                    <a:lnTo>
                      <a:pt x="19450" y="8317"/>
                    </a:lnTo>
                    <a:lnTo>
                      <a:pt x="20523" y="9390"/>
                    </a:lnTo>
                    <a:lnTo>
                      <a:pt x="21395" y="10631"/>
                    </a:lnTo>
                    <a:lnTo>
                      <a:pt x="21999" y="12073"/>
                    </a:lnTo>
                    <a:lnTo>
                      <a:pt x="22301" y="13616"/>
                    </a:lnTo>
                    <a:lnTo>
                      <a:pt x="22334" y="14420"/>
                    </a:lnTo>
                    <a:lnTo>
                      <a:pt x="22301" y="15225"/>
                    </a:lnTo>
                    <a:lnTo>
                      <a:pt x="21999" y="16768"/>
                    </a:lnTo>
                    <a:lnTo>
                      <a:pt x="21395" y="18176"/>
                    </a:lnTo>
                    <a:lnTo>
                      <a:pt x="20523" y="19450"/>
                    </a:lnTo>
                    <a:lnTo>
                      <a:pt x="19450" y="20523"/>
                    </a:lnTo>
                    <a:lnTo>
                      <a:pt x="18209" y="21362"/>
                    </a:lnTo>
                    <a:lnTo>
                      <a:pt x="16768" y="21965"/>
                    </a:lnTo>
                    <a:lnTo>
                      <a:pt x="15225" y="22301"/>
                    </a:lnTo>
                    <a:lnTo>
                      <a:pt x="13615" y="22301"/>
                    </a:lnTo>
                    <a:lnTo>
                      <a:pt x="12073" y="21965"/>
                    </a:lnTo>
                    <a:lnTo>
                      <a:pt x="10664" y="21362"/>
                    </a:lnTo>
                    <a:lnTo>
                      <a:pt x="9390" y="20523"/>
                    </a:lnTo>
                    <a:lnTo>
                      <a:pt x="8317" y="19450"/>
                    </a:lnTo>
                    <a:lnTo>
                      <a:pt x="7479" y="18176"/>
                    </a:lnTo>
                    <a:lnTo>
                      <a:pt x="6875" y="16768"/>
                    </a:lnTo>
                    <a:lnTo>
                      <a:pt x="6573" y="15225"/>
                    </a:lnTo>
                    <a:lnTo>
                      <a:pt x="6540" y="14420"/>
                    </a:lnTo>
                    <a:lnTo>
                      <a:pt x="6573" y="13616"/>
                    </a:lnTo>
                    <a:lnTo>
                      <a:pt x="6875" y="12073"/>
                    </a:lnTo>
                    <a:lnTo>
                      <a:pt x="7479" y="10631"/>
                    </a:lnTo>
                    <a:lnTo>
                      <a:pt x="8317" y="9390"/>
                    </a:lnTo>
                    <a:lnTo>
                      <a:pt x="9390" y="8317"/>
                    </a:lnTo>
                    <a:lnTo>
                      <a:pt x="10664" y="7445"/>
                    </a:lnTo>
                    <a:lnTo>
                      <a:pt x="12073" y="6875"/>
                    </a:lnTo>
                    <a:lnTo>
                      <a:pt x="13615" y="6540"/>
                    </a:lnTo>
                    <a:lnTo>
                      <a:pt x="14420" y="6506"/>
                    </a:lnTo>
                    <a:close/>
                    <a:moveTo>
                      <a:pt x="14420" y="1"/>
                    </a:moveTo>
                    <a:lnTo>
                      <a:pt x="12945" y="35"/>
                    </a:lnTo>
                    <a:lnTo>
                      <a:pt x="10128" y="605"/>
                    </a:lnTo>
                    <a:lnTo>
                      <a:pt x="7546" y="1711"/>
                    </a:lnTo>
                    <a:lnTo>
                      <a:pt x="5232" y="3254"/>
                    </a:lnTo>
                    <a:lnTo>
                      <a:pt x="3287" y="5232"/>
                    </a:lnTo>
                    <a:lnTo>
                      <a:pt x="1711" y="7512"/>
                    </a:lnTo>
                    <a:lnTo>
                      <a:pt x="638" y="10128"/>
                    </a:lnTo>
                    <a:lnTo>
                      <a:pt x="34" y="12945"/>
                    </a:lnTo>
                    <a:lnTo>
                      <a:pt x="1" y="14420"/>
                    </a:lnTo>
                    <a:lnTo>
                      <a:pt x="34" y="15896"/>
                    </a:lnTo>
                    <a:lnTo>
                      <a:pt x="638" y="18713"/>
                    </a:lnTo>
                    <a:lnTo>
                      <a:pt x="1711" y="21295"/>
                    </a:lnTo>
                    <a:lnTo>
                      <a:pt x="3287" y="23608"/>
                    </a:lnTo>
                    <a:lnTo>
                      <a:pt x="5232" y="25553"/>
                    </a:lnTo>
                    <a:lnTo>
                      <a:pt x="7546" y="27129"/>
                    </a:lnTo>
                    <a:lnTo>
                      <a:pt x="10128" y="28203"/>
                    </a:lnTo>
                    <a:lnTo>
                      <a:pt x="12945" y="28806"/>
                    </a:lnTo>
                    <a:lnTo>
                      <a:pt x="14420" y="28840"/>
                    </a:lnTo>
                    <a:lnTo>
                      <a:pt x="15929" y="28806"/>
                    </a:lnTo>
                    <a:lnTo>
                      <a:pt x="18746" y="28203"/>
                    </a:lnTo>
                    <a:lnTo>
                      <a:pt x="21328" y="27129"/>
                    </a:lnTo>
                    <a:lnTo>
                      <a:pt x="23608" y="25553"/>
                    </a:lnTo>
                    <a:lnTo>
                      <a:pt x="25587" y="23608"/>
                    </a:lnTo>
                    <a:lnTo>
                      <a:pt x="27129" y="21295"/>
                    </a:lnTo>
                    <a:lnTo>
                      <a:pt x="28236" y="18713"/>
                    </a:lnTo>
                    <a:lnTo>
                      <a:pt x="28806" y="15896"/>
                    </a:lnTo>
                    <a:lnTo>
                      <a:pt x="28873" y="14420"/>
                    </a:lnTo>
                    <a:lnTo>
                      <a:pt x="28806" y="12945"/>
                    </a:lnTo>
                    <a:lnTo>
                      <a:pt x="28236" y="10128"/>
                    </a:lnTo>
                    <a:lnTo>
                      <a:pt x="27129" y="7512"/>
                    </a:lnTo>
                    <a:lnTo>
                      <a:pt x="25587" y="5232"/>
                    </a:lnTo>
                    <a:lnTo>
                      <a:pt x="23608" y="3254"/>
                    </a:lnTo>
                    <a:lnTo>
                      <a:pt x="21328" y="1711"/>
                    </a:lnTo>
                    <a:lnTo>
                      <a:pt x="18746" y="605"/>
                    </a:lnTo>
                    <a:lnTo>
                      <a:pt x="15929" y="35"/>
                    </a:lnTo>
                    <a:lnTo>
                      <a:pt x="144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5"/>
            <p:cNvSpPr/>
            <p:nvPr/>
          </p:nvSpPr>
          <p:spPr>
            <a:xfrm>
              <a:off x="833424" y="3051471"/>
              <a:ext cx="530144" cy="529258"/>
            </a:xfrm>
            <a:custGeom>
              <a:rect b="b" l="l" r="r" t="t"/>
              <a:pathLst>
                <a:path extrusionOk="0" h="19719" w="19752">
                  <a:moveTo>
                    <a:pt x="9859" y="1945"/>
                  </a:moveTo>
                  <a:lnTo>
                    <a:pt x="10664" y="1979"/>
                  </a:lnTo>
                  <a:lnTo>
                    <a:pt x="12207" y="2314"/>
                  </a:lnTo>
                  <a:lnTo>
                    <a:pt x="13648" y="2884"/>
                  </a:lnTo>
                  <a:lnTo>
                    <a:pt x="14889" y="3756"/>
                  </a:lnTo>
                  <a:lnTo>
                    <a:pt x="15962" y="4829"/>
                  </a:lnTo>
                  <a:lnTo>
                    <a:pt x="16834" y="6070"/>
                  </a:lnTo>
                  <a:lnTo>
                    <a:pt x="17438" y="7512"/>
                  </a:lnTo>
                  <a:lnTo>
                    <a:pt x="17740" y="9055"/>
                  </a:lnTo>
                  <a:lnTo>
                    <a:pt x="17773" y="9859"/>
                  </a:lnTo>
                  <a:lnTo>
                    <a:pt x="17740" y="10664"/>
                  </a:lnTo>
                  <a:lnTo>
                    <a:pt x="17438" y="12207"/>
                  </a:lnTo>
                  <a:lnTo>
                    <a:pt x="16834" y="13615"/>
                  </a:lnTo>
                  <a:lnTo>
                    <a:pt x="15962" y="14889"/>
                  </a:lnTo>
                  <a:lnTo>
                    <a:pt x="14889" y="15962"/>
                  </a:lnTo>
                  <a:lnTo>
                    <a:pt x="13648" y="16801"/>
                  </a:lnTo>
                  <a:lnTo>
                    <a:pt x="12207" y="17404"/>
                  </a:lnTo>
                  <a:lnTo>
                    <a:pt x="10664" y="17740"/>
                  </a:lnTo>
                  <a:lnTo>
                    <a:pt x="9054" y="17740"/>
                  </a:lnTo>
                  <a:lnTo>
                    <a:pt x="7512" y="17404"/>
                  </a:lnTo>
                  <a:lnTo>
                    <a:pt x="6103" y="16801"/>
                  </a:lnTo>
                  <a:lnTo>
                    <a:pt x="4829" y="15962"/>
                  </a:lnTo>
                  <a:lnTo>
                    <a:pt x="3756" y="14889"/>
                  </a:lnTo>
                  <a:lnTo>
                    <a:pt x="2918" y="13615"/>
                  </a:lnTo>
                  <a:lnTo>
                    <a:pt x="2314" y="12207"/>
                  </a:lnTo>
                  <a:lnTo>
                    <a:pt x="2012" y="10664"/>
                  </a:lnTo>
                  <a:lnTo>
                    <a:pt x="1979" y="9859"/>
                  </a:lnTo>
                  <a:lnTo>
                    <a:pt x="2012" y="9055"/>
                  </a:lnTo>
                  <a:lnTo>
                    <a:pt x="2314" y="7512"/>
                  </a:lnTo>
                  <a:lnTo>
                    <a:pt x="2918" y="6070"/>
                  </a:lnTo>
                  <a:lnTo>
                    <a:pt x="3756" y="4829"/>
                  </a:lnTo>
                  <a:lnTo>
                    <a:pt x="4829" y="3756"/>
                  </a:lnTo>
                  <a:lnTo>
                    <a:pt x="6103" y="2884"/>
                  </a:lnTo>
                  <a:lnTo>
                    <a:pt x="7512" y="2314"/>
                  </a:lnTo>
                  <a:lnTo>
                    <a:pt x="9054" y="1979"/>
                  </a:lnTo>
                  <a:lnTo>
                    <a:pt x="9859" y="1945"/>
                  </a:lnTo>
                  <a:close/>
                  <a:moveTo>
                    <a:pt x="9859" y="1"/>
                  </a:moveTo>
                  <a:lnTo>
                    <a:pt x="8853" y="34"/>
                  </a:lnTo>
                  <a:lnTo>
                    <a:pt x="6942" y="403"/>
                  </a:lnTo>
                  <a:lnTo>
                    <a:pt x="5165" y="1174"/>
                  </a:lnTo>
                  <a:lnTo>
                    <a:pt x="3588" y="2214"/>
                  </a:lnTo>
                  <a:lnTo>
                    <a:pt x="2247" y="3555"/>
                  </a:lnTo>
                  <a:lnTo>
                    <a:pt x="1174" y="5131"/>
                  </a:lnTo>
                  <a:lnTo>
                    <a:pt x="436" y="6908"/>
                  </a:lnTo>
                  <a:lnTo>
                    <a:pt x="34" y="8853"/>
                  </a:lnTo>
                  <a:lnTo>
                    <a:pt x="0" y="9859"/>
                  </a:lnTo>
                  <a:lnTo>
                    <a:pt x="34" y="10865"/>
                  </a:lnTo>
                  <a:lnTo>
                    <a:pt x="436" y="12777"/>
                  </a:lnTo>
                  <a:lnTo>
                    <a:pt x="1174" y="14554"/>
                  </a:lnTo>
                  <a:lnTo>
                    <a:pt x="2247" y="16130"/>
                  </a:lnTo>
                  <a:lnTo>
                    <a:pt x="3588" y="17471"/>
                  </a:lnTo>
                  <a:lnTo>
                    <a:pt x="5165" y="18544"/>
                  </a:lnTo>
                  <a:lnTo>
                    <a:pt x="6942" y="19282"/>
                  </a:lnTo>
                  <a:lnTo>
                    <a:pt x="8853" y="19685"/>
                  </a:lnTo>
                  <a:lnTo>
                    <a:pt x="9859" y="19718"/>
                  </a:lnTo>
                  <a:lnTo>
                    <a:pt x="10865" y="19685"/>
                  </a:lnTo>
                  <a:lnTo>
                    <a:pt x="12810" y="19282"/>
                  </a:lnTo>
                  <a:lnTo>
                    <a:pt x="14587" y="18544"/>
                  </a:lnTo>
                  <a:lnTo>
                    <a:pt x="16163" y="17471"/>
                  </a:lnTo>
                  <a:lnTo>
                    <a:pt x="17505" y="16130"/>
                  </a:lnTo>
                  <a:lnTo>
                    <a:pt x="18544" y="14554"/>
                  </a:lnTo>
                  <a:lnTo>
                    <a:pt x="19316" y="12777"/>
                  </a:lnTo>
                  <a:lnTo>
                    <a:pt x="19718" y="10865"/>
                  </a:lnTo>
                  <a:lnTo>
                    <a:pt x="19752" y="9859"/>
                  </a:lnTo>
                  <a:lnTo>
                    <a:pt x="19718" y="8853"/>
                  </a:lnTo>
                  <a:lnTo>
                    <a:pt x="19316" y="6908"/>
                  </a:lnTo>
                  <a:lnTo>
                    <a:pt x="18544" y="5131"/>
                  </a:lnTo>
                  <a:lnTo>
                    <a:pt x="17505" y="3555"/>
                  </a:lnTo>
                  <a:lnTo>
                    <a:pt x="16163" y="2214"/>
                  </a:lnTo>
                  <a:lnTo>
                    <a:pt x="14587" y="1174"/>
                  </a:lnTo>
                  <a:lnTo>
                    <a:pt x="12810" y="403"/>
                  </a:lnTo>
                  <a:lnTo>
                    <a:pt x="10865" y="3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777540" y="3030777"/>
              <a:ext cx="450053" cy="450026"/>
            </a:xfrm>
            <a:custGeom>
              <a:rect b="b" l="l" r="r" t="t"/>
              <a:pathLst>
                <a:path extrusionOk="0" fill="none" h="16767" w="16768">
                  <a:moveTo>
                    <a:pt x="16767" y="8384"/>
                  </a:moveTo>
                  <a:lnTo>
                    <a:pt x="16767" y="9255"/>
                  </a:lnTo>
                  <a:lnTo>
                    <a:pt x="16432" y="10899"/>
                  </a:lnTo>
                  <a:lnTo>
                    <a:pt x="15795" y="12408"/>
                  </a:lnTo>
                  <a:lnTo>
                    <a:pt x="14889" y="13749"/>
                  </a:lnTo>
                  <a:lnTo>
                    <a:pt x="13749" y="14889"/>
                  </a:lnTo>
                  <a:lnTo>
                    <a:pt x="12408" y="15794"/>
                  </a:lnTo>
                  <a:lnTo>
                    <a:pt x="10899" y="16432"/>
                  </a:lnTo>
                  <a:lnTo>
                    <a:pt x="9256" y="16767"/>
                  </a:lnTo>
                  <a:lnTo>
                    <a:pt x="8384" y="16767"/>
                  </a:lnTo>
                  <a:lnTo>
                    <a:pt x="7512" y="16767"/>
                  </a:lnTo>
                  <a:lnTo>
                    <a:pt x="5902" y="16432"/>
                  </a:lnTo>
                  <a:lnTo>
                    <a:pt x="4393" y="15794"/>
                  </a:lnTo>
                  <a:lnTo>
                    <a:pt x="3052" y="14889"/>
                  </a:lnTo>
                  <a:lnTo>
                    <a:pt x="1912" y="13749"/>
                  </a:lnTo>
                  <a:lnTo>
                    <a:pt x="1006" y="12408"/>
                  </a:lnTo>
                  <a:lnTo>
                    <a:pt x="369" y="10899"/>
                  </a:lnTo>
                  <a:lnTo>
                    <a:pt x="34" y="9255"/>
                  </a:lnTo>
                  <a:lnTo>
                    <a:pt x="0" y="8384"/>
                  </a:lnTo>
                  <a:lnTo>
                    <a:pt x="34" y="7545"/>
                  </a:lnTo>
                  <a:lnTo>
                    <a:pt x="369" y="5902"/>
                  </a:lnTo>
                  <a:lnTo>
                    <a:pt x="1006" y="4393"/>
                  </a:lnTo>
                  <a:lnTo>
                    <a:pt x="1912" y="3052"/>
                  </a:lnTo>
                  <a:lnTo>
                    <a:pt x="3052" y="1912"/>
                  </a:lnTo>
                  <a:lnTo>
                    <a:pt x="4393" y="1006"/>
                  </a:lnTo>
                  <a:lnTo>
                    <a:pt x="5902" y="369"/>
                  </a:lnTo>
                  <a:lnTo>
                    <a:pt x="7512" y="34"/>
                  </a:lnTo>
                  <a:lnTo>
                    <a:pt x="8384" y="0"/>
                  </a:lnTo>
                  <a:lnTo>
                    <a:pt x="9256" y="34"/>
                  </a:lnTo>
                  <a:lnTo>
                    <a:pt x="10899" y="369"/>
                  </a:lnTo>
                  <a:lnTo>
                    <a:pt x="12408" y="1006"/>
                  </a:lnTo>
                  <a:lnTo>
                    <a:pt x="13749" y="1912"/>
                  </a:lnTo>
                  <a:lnTo>
                    <a:pt x="14889" y="3052"/>
                  </a:lnTo>
                  <a:lnTo>
                    <a:pt x="15795" y="4393"/>
                  </a:lnTo>
                  <a:lnTo>
                    <a:pt x="16432" y="5902"/>
                  </a:lnTo>
                  <a:lnTo>
                    <a:pt x="16767" y="7545"/>
                  </a:lnTo>
                  <a:lnTo>
                    <a:pt x="16767" y="8384"/>
                  </a:lnTo>
                  <a:close/>
                </a:path>
              </a:pathLst>
            </a:custGeom>
            <a:noFill/>
            <a:ln cap="flat" cmpd="sng" w="62875">
              <a:solidFill>
                <a:schemeClr val="accent5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002544" y="3132475"/>
              <a:ext cx="76548" cy="199824"/>
            </a:xfrm>
            <a:custGeom>
              <a:rect b="b" l="l" r="r" t="t"/>
              <a:pathLst>
                <a:path extrusionOk="0" fill="none" h="7445" w="2852">
                  <a:moveTo>
                    <a:pt x="1" y="1"/>
                  </a:moveTo>
                  <a:lnTo>
                    <a:pt x="1" y="4595"/>
                  </a:lnTo>
                  <a:lnTo>
                    <a:pt x="2851" y="7445"/>
                  </a:lnTo>
                </a:path>
              </a:pathLst>
            </a:custGeom>
            <a:noFill/>
            <a:ln cap="rnd" cmpd="sng" w="2095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828887" y="3716603"/>
              <a:ext cx="222343" cy="279941"/>
            </a:xfrm>
            <a:custGeom>
              <a:rect b="b" l="l" r="r" t="t"/>
              <a:pathLst>
                <a:path extrusionOk="0" h="10430" w="8284">
                  <a:moveTo>
                    <a:pt x="3488" y="1"/>
                  </a:moveTo>
                  <a:lnTo>
                    <a:pt x="2314" y="370"/>
                  </a:lnTo>
                  <a:lnTo>
                    <a:pt x="1342" y="1007"/>
                  </a:lnTo>
                  <a:lnTo>
                    <a:pt x="604" y="1912"/>
                  </a:lnTo>
                  <a:lnTo>
                    <a:pt x="134" y="2952"/>
                  </a:lnTo>
                  <a:lnTo>
                    <a:pt x="0" y="4058"/>
                  </a:lnTo>
                  <a:lnTo>
                    <a:pt x="168" y="5232"/>
                  </a:lnTo>
                  <a:lnTo>
                    <a:pt x="704" y="6338"/>
                  </a:lnTo>
                  <a:lnTo>
                    <a:pt x="1140" y="6841"/>
                  </a:lnTo>
                  <a:lnTo>
                    <a:pt x="1878" y="7680"/>
                  </a:lnTo>
                  <a:lnTo>
                    <a:pt x="2616" y="9021"/>
                  </a:lnTo>
                  <a:lnTo>
                    <a:pt x="2716" y="10295"/>
                  </a:lnTo>
                  <a:lnTo>
                    <a:pt x="2616" y="10430"/>
                  </a:lnTo>
                  <a:lnTo>
                    <a:pt x="5634" y="10430"/>
                  </a:lnTo>
                  <a:lnTo>
                    <a:pt x="5533" y="10295"/>
                  </a:lnTo>
                  <a:lnTo>
                    <a:pt x="5634" y="9021"/>
                  </a:lnTo>
                  <a:lnTo>
                    <a:pt x="6372" y="7680"/>
                  </a:lnTo>
                  <a:lnTo>
                    <a:pt x="7109" y="6841"/>
                  </a:lnTo>
                  <a:lnTo>
                    <a:pt x="7545" y="6338"/>
                  </a:lnTo>
                  <a:lnTo>
                    <a:pt x="8082" y="5232"/>
                  </a:lnTo>
                  <a:lnTo>
                    <a:pt x="8283" y="4058"/>
                  </a:lnTo>
                  <a:lnTo>
                    <a:pt x="8115" y="2952"/>
                  </a:lnTo>
                  <a:lnTo>
                    <a:pt x="7646" y="1912"/>
                  </a:lnTo>
                  <a:lnTo>
                    <a:pt x="6908" y="1007"/>
                  </a:lnTo>
                  <a:lnTo>
                    <a:pt x="5936" y="370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879294" y="3986617"/>
              <a:ext cx="127812" cy="22546"/>
            </a:xfrm>
            <a:custGeom>
              <a:rect b="b" l="l" r="r" t="t"/>
              <a:pathLst>
                <a:path extrusionOk="0" h="840" w="4762">
                  <a:moveTo>
                    <a:pt x="403" y="1"/>
                  </a:moveTo>
                  <a:lnTo>
                    <a:pt x="268" y="34"/>
                  </a:lnTo>
                  <a:lnTo>
                    <a:pt x="34" y="269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805"/>
                  </a:lnTo>
                  <a:lnTo>
                    <a:pt x="403" y="839"/>
                  </a:lnTo>
                  <a:lnTo>
                    <a:pt x="4360" y="839"/>
                  </a:lnTo>
                  <a:lnTo>
                    <a:pt x="4494" y="805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69"/>
                  </a:lnTo>
                  <a:lnTo>
                    <a:pt x="4494" y="34"/>
                  </a:lnTo>
                  <a:lnTo>
                    <a:pt x="4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79294" y="4009136"/>
              <a:ext cx="127812" cy="21606"/>
            </a:xfrm>
            <a:custGeom>
              <a:rect b="b" l="l" r="r" t="t"/>
              <a:pathLst>
                <a:path extrusionOk="0" h="805" w="4762">
                  <a:moveTo>
                    <a:pt x="268" y="0"/>
                  </a:moveTo>
                  <a:lnTo>
                    <a:pt x="34" y="235"/>
                  </a:lnTo>
                  <a:lnTo>
                    <a:pt x="0" y="402"/>
                  </a:lnTo>
                  <a:lnTo>
                    <a:pt x="34" y="570"/>
                  </a:lnTo>
                  <a:lnTo>
                    <a:pt x="268" y="771"/>
                  </a:lnTo>
                  <a:lnTo>
                    <a:pt x="403" y="805"/>
                  </a:lnTo>
                  <a:lnTo>
                    <a:pt x="4360" y="805"/>
                  </a:lnTo>
                  <a:lnTo>
                    <a:pt x="4494" y="771"/>
                  </a:lnTo>
                  <a:lnTo>
                    <a:pt x="4728" y="570"/>
                  </a:lnTo>
                  <a:lnTo>
                    <a:pt x="4762" y="402"/>
                  </a:lnTo>
                  <a:lnTo>
                    <a:pt x="4728" y="235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879294" y="4030716"/>
              <a:ext cx="127812" cy="21633"/>
            </a:xfrm>
            <a:custGeom>
              <a:rect b="b" l="l" r="r" t="t"/>
              <a:pathLst>
                <a:path extrusionOk="0" h="806" w="4762">
                  <a:moveTo>
                    <a:pt x="268" y="1"/>
                  </a:moveTo>
                  <a:lnTo>
                    <a:pt x="34" y="236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772"/>
                  </a:lnTo>
                  <a:lnTo>
                    <a:pt x="403" y="806"/>
                  </a:lnTo>
                  <a:lnTo>
                    <a:pt x="4360" y="806"/>
                  </a:lnTo>
                  <a:lnTo>
                    <a:pt x="4494" y="772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36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900873" y="3823723"/>
              <a:ext cx="78346" cy="45011"/>
            </a:xfrm>
            <a:custGeom>
              <a:rect b="b" l="l" r="r" t="t"/>
              <a:pathLst>
                <a:path extrusionOk="0" fill="none" h="1677" w="2919">
                  <a:moveTo>
                    <a:pt x="1" y="0"/>
                  </a:moveTo>
                  <a:lnTo>
                    <a:pt x="2918" y="0"/>
                  </a:lnTo>
                  <a:lnTo>
                    <a:pt x="1476" y="167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1090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210478" y="1869715"/>
              <a:ext cx="165630" cy="318644"/>
            </a:xfrm>
            <a:custGeom>
              <a:rect b="b" l="l" r="r" t="t"/>
              <a:pathLst>
                <a:path extrusionOk="0" h="11872" w="6171">
                  <a:moveTo>
                    <a:pt x="2716" y="2381"/>
                  </a:moveTo>
                  <a:lnTo>
                    <a:pt x="2716" y="5030"/>
                  </a:lnTo>
                  <a:lnTo>
                    <a:pt x="2314" y="4930"/>
                  </a:lnTo>
                  <a:lnTo>
                    <a:pt x="1744" y="4728"/>
                  </a:lnTo>
                  <a:lnTo>
                    <a:pt x="1543" y="4561"/>
                  </a:lnTo>
                  <a:lnTo>
                    <a:pt x="1375" y="4393"/>
                  </a:lnTo>
                  <a:lnTo>
                    <a:pt x="1207" y="3991"/>
                  </a:lnTo>
                  <a:lnTo>
                    <a:pt x="1174" y="3722"/>
                  </a:lnTo>
                  <a:lnTo>
                    <a:pt x="1207" y="3454"/>
                  </a:lnTo>
                  <a:lnTo>
                    <a:pt x="1375" y="2985"/>
                  </a:lnTo>
                  <a:lnTo>
                    <a:pt x="1576" y="2817"/>
                  </a:lnTo>
                  <a:lnTo>
                    <a:pt x="1777" y="2649"/>
                  </a:lnTo>
                  <a:lnTo>
                    <a:pt x="2347" y="2448"/>
                  </a:lnTo>
                  <a:lnTo>
                    <a:pt x="2716" y="2381"/>
                  </a:lnTo>
                  <a:close/>
                  <a:moveTo>
                    <a:pt x="3353" y="6237"/>
                  </a:moveTo>
                  <a:lnTo>
                    <a:pt x="3756" y="6338"/>
                  </a:lnTo>
                  <a:lnTo>
                    <a:pt x="4359" y="6573"/>
                  </a:lnTo>
                  <a:lnTo>
                    <a:pt x="4594" y="6740"/>
                  </a:lnTo>
                  <a:lnTo>
                    <a:pt x="4762" y="6908"/>
                  </a:lnTo>
                  <a:lnTo>
                    <a:pt x="4963" y="7344"/>
                  </a:lnTo>
                  <a:lnTo>
                    <a:pt x="4963" y="7612"/>
                  </a:lnTo>
                  <a:lnTo>
                    <a:pt x="4963" y="7914"/>
                  </a:lnTo>
                  <a:lnTo>
                    <a:pt x="4762" y="8350"/>
                  </a:lnTo>
                  <a:lnTo>
                    <a:pt x="4561" y="8551"/>
                  </a:lnTo>
                  <a:lnTo>
                    <a:pt x="4326" y="8719"/>
                  </a:lnTo>
                  <a:lnTo>
                    <a:pt x="3722" y="8954"/>
                  </a:lnTo>
                  <a:lnTo>
                    <a:pt x="3353" y="9021"/>
                  </a:lnTo>
                  <a:lnTo>
                    <a:pt x="3353" y="6237"/>
                  </a:lnTo>
                  <a:close/>
                  <a:moveTo>
                    <a:pt x="2716" y="0"/>
                  </a:moveTo>
                  <a:lnTo>
                    <a:pt x="2716" y="1476"/>
                  </a:lnTo>
                  <a:lnTo>
                    <a:pt x="2079" y="1543"/>
                  </a:lnTo>
                  <a:lnTo>
                    <a:pt x="1073" y="1912"/>
                  </a:lnTo>
                  <a:lnTo>
                    <a:pt x="704" y="2180"/>
                  </a:lnTo>
                  <a:lnTo>
                    <a:pt x="369" y="2515"/>
                  </a:lnTo>
                  <a:lnTo>
                    <a:pt x="34" y="3320"/>
                  </a:lnTo>
                  <a:lnTo>
                    <a:pt x="0" y="3823"/>
                  </a:lnTo>
                  <a:lnTo>
                    <a:pt x="34" y="4292"/>
                  </a:lnTo>
                  <a:lnTo>
                    <a:pt x="335" y="5030"/>
                  </a:lnTo>
                  <a:lnTo>
                    <a:pt x="637" y="5332"/>
                  </a:lnTo>
                  <a:lnTo>
                    <a:pt x="1006" y="5600"/>
                  </a:lnTo>
                  <a:lnTo>
                    <a:pt x="2012" y="5969"/>
                  </a:lnTo>
                  <a:lnTo>
                    <a:pt x="2716" y="6103"/>
                  </a:lnTo>
                  <a:lnTo>
                    <a:pt x="2716" y="9021"/>
                  </a:lnTo>
                  <a:lnTo>
                    <a:pt x="2012" y="8987"/>
                  </a:lnTo>
                  <a:lnTo>
                    <a:pt x="1308" y="8819"/>
                  </a:lnTo>
                  <a:lnTo>
                    <a:pt x="671" y="8585"/>
                  </a:lnTo>
                  <a:lnTo>
                    <a:pt x="0" y="8216"/>
                  </a:lnTo>
                  <a:lnTo>
                    <a:pt x="0" y="9356"/>
                  </a:lnTo>
                  <a:lnTo>
                    <a:pt x="671" y="9624"/>
                  </a:lnTo>
                  <a:lnTo>
                    <a:pt x="1341" y="9792"/>
                  </a:lnTo>
                  <a:lnTo>
                    <a:pt x="2012" y="9893"/>
                  </a:lnTo>
                  <a:lnTo>
                    <a:pt x="2683" y="9926"/>
                  </a:lnTo>
                  <a:lnTo>
                    <a:pt x="2716" y="11871"/>
                  </a:lnTo>
                  <a:lnTo>
                    <a:pt x="3353" y="11871"/>
                  </a:lnTo>
                  <a:lnTo>
                    <a:pt x="3353" y="9926"/>
                  </a:lnTo>
                  <a:lnTo>
                    <a:pt x="3990" y="9859"/>
                  </a:lnTo>
                  <a:lnTo>
                    <a:pt x="5030" y="9490"/>
                  </a:lnTo>
                  <a:lnTo>
                    <a:pt x="5432" y="9222"/>
                  </a:lnTo>
                  <a:lnTo>
                    <a:pt x="5768" y="8887"/>
                  </a:lnTo>
                  <a:lnTo>
                    <a:pt x="6137" y="8015"/>
                  </a:lnTo>
                  <a:lnTo>
                    <a:pt x="6170" y="7512"/>
                  </a:lnTo>
                  <a:lnTo>
                    <a:pt x="6137" y="7009"/>
                  </a:lnTo>
                  <a:lnTo>
                    <a:pt x="5801" y="6237"/>
                  </a:lnTo>
                  <a:lnTo>
                    <a:pt x="5466" y="5936"/>
                  </a:lnTo>
                  <a:lnTo>
                    <a:pt x="5097" y="5667"/>
                  </a:lnTo>
                  <a:lnTo>
                    <a:pt x="4024" y="5265"/>
                  </a:lnTo>
                  <a:lnTo>
                    <a:pt x="3353" y="5131"/>
                  </a:lnTo>
                  <a:lnTo>
                    <a:pt x="3353" y="2415"/>
                  </a:lnTo>
                  <a:lnTo>
                    <a:pt x="3923" y="2448"/>
                  </a:lnTo>
                  <a:lnTo>
                    <a:pt x="4493" y="2582"/>
                  </a:lnTo>
                  <a:lnTo>
                    <a:pt x="5030" y="2750"/>
                  </a:lnTo>
                  <a:lnTo>
                    <a:pt x="5567" y="2985"/>
                  </a:lnTo>
                  <a:lnTo>
                    <a:pt x="5567" y="1878"/>
                  </a:lnTo>
                  <a:lnTo>
                    <a:pt x="5030" y="1710"/>
                  </a:lnTo>
                  <a:lnTo>
                    <a:pt x="4493" y="1610"/>
                  </a:lnTo>
                  <a:lnTo>
                    <a:pt x="3923" y="1509"/>
                  </a:lnTo>
                  <a:lnTo>
                    <a:pt x="3353" y="1476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011619" y="3275588"/>
              <a:ext cx="32450" cy="110715"/>
            </a:xfrm>
            <a:custGeom>
              <a:rect b="b" l="l" r="r" t="t"/>
              <a:pathLst>
                <a:path extrusionOk="0" h="4125" w="1209">
                  <a:moveTo>
                    <a:pt x="1" y="0"/>
                  </a:moveTo>
                  <a:lnTo>
                    <a:pt x="1" y="4125"/>
                  </a:lnTo>
                  <a:lnTo>
                    <a:pt x="1208" y="4125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071929" y="3323284"/>
              <a:ext cx="32423" cy="63020"/>
            </a:xfrm>
            <a:custGeom>
              <a:rect b="b" l="l" r="r" t="t"/>
              <a:pathLst>
                <a:path extrusionOk="0" h="2348" w="1208">
                  <a:moveTo>
                    <a:pt x="1" y="1"/>
                  </a:moveTo>
                  <a:lnTo>
                    <a:pt x="1" y="2348"/>
                  </a:lnTo>
                  <a:lnTo>
                    <a:pt x="1208" y="234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132240" y="3204488"/>
              <a:ext cx="32423" cy="181814"/>
            </a:xfrm>
            <a:custGeom>
              <a:rect b="b" l="l" r="r" t="t"/>
              <a:pathLst>
                <a:path extrusionOk="0" h="6774" w="1208">
                  <a:moveTo>
                    <a:pt x="0" y="0"/>
                  </a:moveTo>
                  <a:lnTo>
                    <a:pt x="0" y="6774"/>
                  </a:lnTo>
                  <a:lnTo>
                    <a:pt x="1208" y="6774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95875" y="2551864"/>
              <a:ext cx="344733" cy="122417"/>
            </a:xfrm>
            <a:custGeom>
              <a:rect b="b" l="l" r="r" t="t"/>
              <a:pathLst>
                <a:path extrusionOk="0" h="4561" w="12844">
                  <a:moveTo>
                    <a:pt x="4092" y="0"/>
                  </a:moveTo>
                  <a:lnTo>
                    <a:pt x="3689" y="302"/>
                  </a:lnTo>
                  <a:lnTo>
                    <a:pt x="3455" y="503"/>
                  </a:lnTo>
                  <a:lnTo>
                    <a:pt x="2784" y="772"/>
                  </a:lnTo>
                  <a:lnTo>
                    <a:pt x="2013" y="839"/>
                  </a:lnTo>
                  <a:lnTo>
                    <a:pt x="1141" y="705"/>
                  </a:lnTo>
                  <a:lnTo>
                    <a:pt x="671" y="570"/>
                  </a:lnTo>
                  <a:lnTo>
                    <a:pt x="604" y="570"/>
                  </a:lnTo>
                  <a:lnTo>
                    <a:pt x="202" y="772"/>
                  </a:lnTo>
                  <a:lnTo>
                    <a:pt x="1" y="1107"/>
                  </a:lnTo>
                  <a:lnTo>
                    <a:pt x="1" y="1342"/>
                  </a:lnTo>
                  <a:lnTo>
                    <a:pt x="101" y="2717"/>
                  </a:lnTo>
                  <a:lnTo>
                    <a:pt x="303" y="4259"/>
                  </a:lnTo>
                  <a:lnTo>
                    <a:pt x="336" y="4527"/>
                  </a:lnTo>
                  <a:lnTo>
                    <a:pt x="336" y="4561"/>
                  </a:lnTo>
                  <a:lnTo>
                    <a:pt x="3052" y="4561"/>
                  </a:lnTo>
                  <a:lnTo>
                    <a:pt x="6875" y="4494"/>
                  </a:lnTo>
                  <a:lnTo>
                    <a:pt x="7747" y="4460"/>
                  </a:lnTo>
                  <a:lnTo>
                    <a:pt x="9491" y="4226"/>
                  </a:lnTo>
                  <a:lnTo>
                    <a:pt x="10228" y="3924"/>
                  </a:lnTo>
                  <a:lnTo>
                    <a:pt x="11972" y="2985"/>
                  </a:lnTo>
                  <a:lnTo>
                    <a:pt x="12844" y="2482"/>
                  </a:lnTo>
                  <a:lnTo>
                    <a:pt x="12743" y="2281"/>
                  </a:lnTo>
                  <a:lnTo>
                    <a:pt x="11939" y="1476"/>
                  </a:lnTo>
                  <a:lnTo>
                    <a:pt x="10966" y="1275"/>
                  </a:lnTo>
                  <a:lnTo>
                    <a:pt x="10295" y="1409"/>
                  </a:lnTo>
                  <a:lnTo>
                    <a:pt x="8250" y="1979"/>
                  </a:lnTo>
                  <a:lnTo>
                    <a:pt x="8082" y="2012"/>
                  </a:lnTo>
                  <a:lnTo>
                    <a:pt x="4494" y="134"/>
                  </a:lnTo>
                  <a:lnTo>
                    <a:pt x="4461" y="101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503981" y="2612174"/>
              <a:ext cx="343847" cy="88223"/>
            </a:xfrm>
            <a:custGeom>
              <a:rect b="b" l="l" r="r" t="t"/>
              <a:pathLst>
                <a:path extrusionOk="0" h="3287" w="12811">
                  <a:moveTo>
                    <a:pt x="12576" y="0"/>
                  </a:moveTo>
                  <a:lnTo>
                    <a:pt x="12441" y="34"/>
                  </a:lnTo>
                  <a:lnTo>
                    <a:pt x="12140" y="235"/>
                  </a:lnTo>
                  <a:lnTo>
                    <a:pt x="10362" y="1107"/>
                  </a:lnTo>
                  <a:lnTo>
                    <a:pt x="8987" y="1643"/>
                  </a:lnTo>
                  <a:lnTo>
                    <a:pt x="8384" y="1777"/>
                  </a:lnTo>
                  <a:lnTo>
                    <a:pt x="6540" y="1979"/>
                  </a:lnTo>
                  <a:lnTo>
                    <a:pt x="839" y="2113"/>
                  </a:lnTo>
                  <a:lnTo>
                    <a:pt x="1" y="2113"/>
                  </a:lnTo>
                  <a:lnTo>
                    <a:pt x="101" y="3286"/>
                  </a:lnTo>
                  <a:lnTo>
                    <a:pt x="4293" y="3219"/>
                  </a:lnTo>
                  <a:lnTo>
                    <a:pt x="4393" y="2414"/>
                  </a:lnTo>
                  <a:lnTo>
                    <a:pt x="4796" y="2414"/>
                  </a:lnTo>
                  <a:lnTo>
                    <a:pt x="7847" y="2280"/>
                  </a:lnTo>
                  <a:lnTo>
                    <a:pt x="9155" y="2046"/>
                  </a:lnTo>
                  <a:lnTo>
                    <a:pt x="10329" y="1677"/>
                  </a:lnTo>
                  <a:lnTo>
                    <a:pt x="12475" y="537"/>
                  </a:lnTo>
                  <a:lnTo>
                    <a:pt x="12777" y="369"/>
                  </a:lnTo>
                  <a:lnTo>
                    <a:pt x="12810" y="268"/>
                  </a:lnTo>
                  <a:lnTo>
                    <a:pt x="12777" y="34"/>
                  </a:lnTo>
                  <a:lnTo>
                    <a:pt x="12576" y="0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57687" y="3084780"/>
              <a:ext cx="90934" cy="107118"/>
            </a:xfrm>
            <a:custGeom>
              <a:rect b="b" l="l" r="r" t="t"/>
              <a:pathLst>
                <a:path extrusionOk="0" h="3991" w="3388">
                  <a:moveTo>
                    <a:pt x="67" y="0"/>
                  </a:moveTo>
                  <a:lnTo>
                    <a:pt x="0" y="1308"/>
                  </a:lnTo>
                  <a:lnTo>
                    <a:pt x="101" y="2750"/>
                  </a:lnTo>
                  <a:lnTo>
                    <a:pt x="503" y="3018"/>
                  </a:lnTo>
                  <a:lnTo>
                    <a:pt x="2046" y="3823"/>
                  </a:lnTo>
                  <a:lnTo>
                    <a:pt x="2817" y="3991"/>
                  </a:lnTo>
                  <a:lnTo>
                    <a:pt x="3253" y="3924"/>
                  </a:lnTo>
                  <a:lnTo>
                    <a:pt x="3387" y="3790"/>
                  </a:lnTo>
                  <a:lnTo>
                    <a:pt x="3354" y="10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27974" y="3158564"/>
              <a:ext cx="340251" cy="146734"/>
            </a:xfrm>
            <a:custGeom>
              <a:rect b="b" l="l" r="r" t="t"/>
              <a:pathLst>
                <a:path extrusionOk="0" h="5467" w="12677">
                  <a:moveTo>
                    <a:pt x="1107" y="1"/>
                  </a:moveTo>
                  <a:lnTo>
                    <a:pt x="671" y="135"/>
                  </a:lnTo>
                  <a:lnTo>
                    <a:pt x="437" y="403"/>
                  </a:lnTo>
                  <a:lnTo>
                    <a:pt x="370" y="605"/>
                  </a:lnTo>
                  <a:lnTo>
                    <a:pt x="202" y="1979"/>
                  </a:lnTo>
                  <a:lnTo>
                    <a:pt x="34" y="3556"/>
                  </a:lnTo>
                  <a:lnTo>
                    <a:pt x="1" y="3790"/>
                  </a:lnTo>
                  <a:lnTo>
                    <a:pt x="1" y="3857"/>
                  </a:lnTo>
                  <a:lnTo>
                    <a:pt x="2683" y="4427"/>
                  </a:lnTo>
                  <a:lnTo>
                    <a:pt x="6439" y="5165"/>
                  </a:lnTo>
                  <a:lnTo>
                    <a:pt x="7278" y="5299"/>
                  </a:lnTo>
                  <a:lnTo>
                    <a:pt x="9021" y="5467"/>
                  </a:lnTo>
                  <a:lnTo>
                    <a:pt x="9793" y="5333"/>
                  </a:lnTo>
                  <a:lnTo>
                    <a:pt x="11704" y="4763"/>
                  </a:lnTo>
                  <a:lnTo>
                    <a:pt x="12676" y="4461"/>
                  </a:lnTo>
                  <a:lnTo>
                    <a:pt x="12643" y="4260"/>
                  </a:lnTo>
                  <a:lnTo>
                    <a:pt x="12006" y="3321"/>
                  </a:lnTo>
                  <a:lnTo>
                    <a:pt x="11100" y="2885"/>
                  </a:lnTo>
                  <a:lnTo>
                    <a:pt x="10430" y="2885"/>
                  </a:lnTo>
                  <a:lnTo>
                    <a:pt x="8284" y="3019"/>
                  </a:lnTo>
                  <a:lnTo>
                    <a:pt x="8116" y="2985"/>
                  </a:lnTo>
                  <a:lnTo>
                    <a:pt x="4997" y="403"/>
                  </a:lnTo>
                  <a:lnTo>
                    <a:pt x="4997" y="370"/>
                  </a:lnTo>
                  <a:lnTo>
                    <a:pt x="4628" y="202"/>
                  </a:lnTo>
                  <a:lnTo>
                    <a:pt x="4192" y="403"/>
                  </a:lnTo>
                  <a:lnTo>
                    <a:pt x="3924" y="538"/>
                  </a:lnTo>
                  <a:lnTo>
                    <a:pt x="3220" y="672"/>
                  </a:lnTo>
                  <a:lnTo>
                    <a:pt x="2415" y="571"/>
                  </a:lnTo>
                  <a:lnTo>
                    <a:pt x="1610" y="269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824378" y="3255780"/>
              <a:ext cx="351040" cy="54029"/>
            </a:xfrm>
            <a:custGeom>
              <a:rect b="b" l="l" r="r" t="t"/>
              <a:pathLst>
                <a:path extrusionOk="0" h="2013" w="13079">
                  <a:moveTo>
                    <a:pt x="168" y="1"/>
                  </a:moveTo>
                  <a:lnTo>
                    <a:pt x="1" y="1174"/>
                  </a:lnTo>
                  <a:lnTo>
                    <a:pt x="4125" y="2013"/>
                  </a:lnTo>
                  <a:lnTo>
                    <a:pt x="4393" y="1241"/>
                  </a:lnTo>
                  <a:lnTo>
                    <a:pt x="4796" y="1342"/>
                  </a:lnTo>
                  <a:lnTo>
                    <a:pt x="7780" y="1845"/>
                  </a:lnTo>
                  <a:lnTo>
                    <a:pt x="9122" y="1912"/>
                  </a:lnTo>
                  <a:lnTo>
                    <a:pt x="10329" y="1778"/>
                  </a:lnTo>
                  <a:lnTo>
                    <a:pt x="12710" y="1141"/>
                  </a:lnTo>
                  <a:lnTo>
                    <a:pt x="13012" y="1040"/>
                  </a:lnTo>
                  <a:lnTo>
                    <a:pt x="13079" y="940"/>
                  </a:lnTo>
                  <a:lnTo>
                    <a:pt x="13079" y="738"/>
                  </a:lnTo>
                  <a:lnTo>
                    <a:pt x="12911" y="604"/>
                  </a:lnTo>
                  <a:lnTo>
                    <a:pt x="12743" y="638"/>
                  </a:lnTo>
                  <a:lnTo>
                    <a:pt x="12408" y="738"/>
                  </a:lnTo>
                  <a:lnTo>
                    <a:pt x="10497" y="1241"/>
                  </a:lnTo>
                  <a:lnTo>
                    <a:pt x="9055" y="1476"/>
                  </a:lnTo>
                  <a:lnTo>
                    <a:pt x="8418" y="1476"/>
                  </a:lnTo>
                  <a:lnTo>
                    <a:pt x="6573" y="1275"/>
                  </a:lnTo>
                  <a:lnTo>
                    <a:pt x="1007" y="202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780279" y="1856214"/>
              <a:ext cx="243949" cy="1252864"/>
            </a:xfrm>
            <a:custGeom>
              <a:rect b="b" l="l" r="r" t="t"/>
              <a:pathLst>
                <a:path extrusionOk="0" h="46679" w="9089">
                  <a:moveTo>
                    <a:pt x="7277" y="0"/>
                  </a:moveTo>
                  <a:lnTo>
                    <a:pt x="6104" y="503"/>
                  </a:lnTo>
                  <a:lnTo>
                    <a:pt x="4695" y="1442"/>
                  </a:lnTo>
                  <a:lnTo>
                    <a:pt x="973" y="4628"/>
                  </a:lnTo>
                  <a:lnTo>
                    <a:pt x="0" y="5600"/>
                  </a:lnTo>
                  <a:lnTo>
                    <a:pt x="2113" y="24681"/>
                  </a:lnTo>
                  <a:lnTo>
                    <a:pt x="2314" y="46679"/>
                  </a:lnTo>
                  <a:lnTo>
                    <a:pt x="7143" y="46679"/>
                  </a:lnTo>
                  <a:lnTo>
                    <a:pt x="7311" y="45203"/>
                  </a:lnTo>
                  <a:lnTo>
                    <a:pt x="8250" y="36082"/>
                  </a:lnTo>
                  <a:lnTo>
                    <a:pt x="8820" y="28235"/>
                  </a:lnTo>
                  <a:lnTo>
                    <a:pt x="8987" y="24144"/>
                  </a:lnTo>
                  <a:lnTo>
                    <a:pt x="9088" y="20254"/>
                  </a:lnTo>
                  <a:lnTo>
                    <a:pt x="8920" y="12508"/>
                  </a:lnTo>
                  <a:lnTo>
                    <a:pt x="8384" y="3052"/>
                  </a:lnTo>
                  <a:lnTo>
                    <a:pt x="8149" y="671"/>
                  </a:lnTo>
                  <a:lnTo>
                    <a:pt x="8116" y="436"/>
                  </a:lnTo>
                  <a:lnTo>
                    <a:pt x="7881" y="101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869389" y="1216259"/>
              <a:ext cx="119733" cy="114338"/>
            </a:xfrm>
            <a:custGeom>
              <a:rect b="b" l="l" r="r" t="t"/>
              <a:pathLst>
                <a:path extrusionOk="0" h="4260" w="4461">
                  <a:moveTo>
                    <a:pt x="3219" y="1"/>
                  </a:moveTo>
                  <a:lnTo>
                    <a:pt x="0" y="135"/>
                  </a:lnTo>
                  <a:lnTo>
                    <a:pt x="67" y="1208"/>
                  </a:lnTo>
                  <a:lnTo>
                    <a:pt x="134" y="2214"/>
                  </a:lnTo>
                  <a:lnTo>
                    <a:pt x="269" y="3958"/>
                  </a:lnTo>
                  <a:lnTo>
                    <a:pt x="503" y="4126"/>
                  </a:lnTo>
                  <a:lnTo>
                    <a:pt x="1073" y="4260"/>
                  </a:lnTo>
                  <a:lnTo>
                    <a:pt x="2113" y="4159"/>
                  </a:lnTo>
                  <a:lnTo>
                    <a:pt x="4091" y="3388"/>
                  </a:lnTo>
                  <a:lnTo>
                    <a:pt x="4460" y="3153"/>
                  </a:lnTo>
                  <a:lnTo>
                    <a:pt x="3555" y="906"/>
                  </a:lnTo>
                  <a:lnTo>
                    <a:pt x="3354" y="437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705582" y="1294579"/>
              <a:ext cx="407726" cy="670544"/>
            </a:xfrm>
            <a:custGeom>
              <a:rect b="b" l="l" r="r" t="t"/>
              <a:pathLst>
                <a:path extrusionOk="0" h="24983" w="15191">
                  <a:moveTo>
                    <a:pt x="12206" y="0"/>
                  </a:moveTo>
                  <a:lnTo>
                    <a:pt x="11536" y="34"/>
                  </a:lnTo>
                  <a:lnTo>
                    <a:pt x="10832" y="235"/>
                  </a:lnTo>
                  <a:lnTo>
                    <a:pt x="9926" y="671"/>
                  </a:lnTo>
                  <a:lnTo>
                    <a:pt x="8484" y="1141"/>
                  </a:lnTo>
                  <a:lnTo>
                    <a:pt x="6841" y="1308"/>
                  </a:lnTo>
                  <a:lnTo>
                    <a:pt x="5869" y="1275"/>
                  </a:lnTo>
                  <a:lnTo>
                    <a:pt x="5366" y="1543"/>
                  </a:lnTo>
                  <a:lnTo>
                    <a:pt x="3521" y="2348"/>
                  </a:lnTo>
                  <a:lnTo>
                    <a:pt x="1979" y="3320"/>
                  </a:lnTo>
                  <a:lnTo>
                    <a:pt x="1073" y="4192"/>
                  </a:lnTo>
                  <a:lnTo>
                    <a:pt x="369" y="5232"/>
                  </a:lnTo>
                  <a:lnTo>
                    <a:pt x="0" y="6506"/>
                  </a:lnTo>
                  <a:lnTo>
                    <a:pt x="0" y="7277"/>
                  </a:lnTo>
                  <a:lnTo>
                    <a:pt x="67" y="8149"/>
                  </a:lnTo>
                  <a:lnTo>
                    <a:pt x="403" y="9759"/>
                  </a:lnTo>
                  <a:lnTo>
                    <a:pt x="1274" y="11972"/>
                  </a:lnTo>
                  <a:lnTo>
                    <a:pt x="2683" y="14688"/>
                  </a:lnTo>
                  <a:lnTo>
                    <a:pt x="3521" y="16767"/>
                  </a:lnTo>
                  <a:lnTo>
                    <a:pt x="3823" y="18243"/>
                  </a:lnTo>
                  <a:lnTo>
                    <a:pt x="3857" y="19047"/>
                  </a:lnTo>
                  <a:lnTo>
                    <a:pt x="3655" y="22702"/>
                  </a:lnTo>
                  <a:lnTo>
                    <a:pt x="3421" y="24614"/>
                  </a:lnTo>
                  <a:lnTo>
                    <a:pt x="3756" y="24714"/>
                  </a:lnTo>
                  <a:lnTo>
                    <a:pt x="5734" y="24983"/>
                  </a:lnTo>
                  <a:lnTo>
                    <a:pt x="7545" y="24983"/>
                  </a:lnTo>
                  <a:lnTo>
                    <a:pt x="9457" y="24614"/>
                  </a:lnTo>
                  <a:lnTo>
                    <a:pt x="10865" y="23943"/>
                  </a:lnTo>
                  <a:lnTo>
                    <a:pt x="11737" y="23340"/>
                  </a:lnTo>
                  <a:lnTo>
                    <a:pt x="12508" y="22501"/>
                  </a:lnTo>
                  <a:lnTo>
                    <a:pt x="13179" y="21495"/>
                  </a:lnTo>
                  <a:lnTo>
                    <a:pt x="13682" y="20221"/>
                  </a:lnTo>
                  <a:lnTo>
                    <a:pt x="14017" y="18712"/>
                  </a:lnTo>
                  <a:lnTo>
                    <a:pt x="14118" y="17840"/>
                  </a:lnTo>
                  <a:lnTo>
                    <a:pt x="14285" y="16398"/>
                  </a:lnTo>
                  <a:lnTo>
                    <a:pt x="14923" y="12307"/>
                  </a:lnTo>
                  <a:lnTo>
                    <a:pt x="15191" y="8786"/>
                  </a:lnTo>
                  <a:lnTo>
                    <a:pt x="15124" y="6405"/>
                  </a:lnTo>
                  <a:lnTo>
                    <a:pt x="14755" y="4125"/>
                  </a:lnTo>
                  <a:lnTo>
                    <a:pt x="13950" y="2046"/>
                  </a:lnTo>
                  <a:lnTo>
                    <a:pt x="13347" y="1107"/>
                  </a:lnTo>
                  <a:lnTo>
                    <a:pt x="13112" y="805"/>
                  </a:lnTo>
                  <a:lnTo>
                    <a:pt x="12575" y="235"/>
                  </a:lnTo>
                  <a:lnTo>
                    <a:pt x="122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863082" y="1300887"/>
              <a:ext cx="174648" cy="337540"/>
            </a:xfrm>
            <a:custGeom>
              <a:rect b="b" l="l" r="r" t="t"/>
              <a:pathLst>
                <a:path extrusionOk="0" h="12576" w="6507">
                  <a:moveTo>
                    <a:pt x="4964" y="0"/>
                  </a:moveTo>
                  <a:lnTo>
                    <a:pt x="4729" y="101"/>
                  </a:lnTo>
                  <a:lnTo>
                    <a:pt x="3522" y="470"/>
                  </a:lnTo>
                  <a:lnTo>
                    <a:pt x="2147" y="771"/>
                  </a:lnTo>
                  <a:lnTo>
                    <a:pt x="1" y="1040"/>
                  </a:lnTo>
                  <a:lnTo>
                    <a:pt x="336" y="1509"/>
                  </a:lnTo>
                  <a:lnTo>
                    <a:pt x="3052" y="5734"/>
                  </a:lnTo>
                  <a:lnTo>
                    <a:pt x="4528" y="8451"/>
                  </a:lnTo>
                  <a:lnTo>
                    <a:pt x="5064" y="9591"/>
                  </a:lnTo>
                  <a:lnTo>
                    <a:pt x="5835" y="11670"/>
                  </a:lnTo>
                  <a:lnTo>
                    <a:pt x="6003" y="12575"/>
                  </a:lnTo>
                  <a:lnTo>
                    <a:pt x="6070" y="12307"/>
                  </a:lnTo>
                  <a:lnTo>
                    <a:pt x="6372" y="10496"/>
                  </a:lnTo>
                  <a:lnTo>
                    <a:pt x="6506" y="8652"/>
                  </a:lnTo>
                  <a:lnTo>
                    <a:pt x="6473" y="7545"/>
                  </a:lnTo>
                  <a:lnTo>
                    <a:pt x="6405" y="5902"/>
                  </a:lnTo>
                  <a:lnTo>
                    <a:pt x="5902" y="3119"/>
                  </a:lnTo>
                  <a:lnTo>
                    <a:pt x="5332" y="1073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937779" y="1313475"/>
              <a:ext cx="99952" cy="324952"/>
            </a:xfrm>
            <a:custGeom>
              <a:rect b="b" l="l" r="r" t="t"/>
              <a:pathLst>
                <a:path extrusionOk="0" h="12107" w="3724">
                  <a:moveTo>
                    <a:pt x="739" y="1"/>
                  </a:moveTo>
                  <a:lnTo>
                    <a:pt x="303" y="940"/>
                  </a:lnTo>
                  <a:lnTo>
                    <a:pt x="1" y="1107"/>
                  </a:lnTo>
                  <a:lnTo>
                    <a:pt x="1376" y="2147"/>
                  </a:lnTo>
                  <a:lnTo>
                    <a:pt x="1745" y="7982"/>
                  </a:lnTo>
                  <a:lnTo>
                    <a:pt x="2281" y="9122"/>
                  </a:lnTo>
                  <a:lnTo>
                    <a:pt x="3052" y="11201"/>
                  </a:lnTo>
                  <a:lnTo>
                    <a:pt x="3220" y="12106"/>
                  </a:lnTo>
                  <a:lnTo>
                    <a:pt x="3287" y="11838"/>
                  </a:lnTo>
                  <a:lnTo>
                    <a:pt x="3589" y="10027"/>
                  </a:lnTo>
                  <a:lnTo>
                    <a:pt x="3723" y="8183"/>
                  </a:lnTo>
                  <a:lnTo>
                    <a:pt x="3690" y="7076"/>
                  </a:lnTo>
                  <a:lnTo>
                    <a:pt x="2013" y="2080"/>
                  </a:lnTo>
                  <a:lnTo>
                    <a:pt x="2147" y="470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860371" y="1291868"/>
              <a:ext cx="97241" cy="73837"/>
            </a:xfrm>
            <a:custGeom>
              <a:rect b="b" l="l" r="r" t="t"/>
              <a:pathLst>
                <a:path extrusionOk="0" h="2751" w="3623">
                  <a:moveTo>
                    <a:pt x="269" y="1"/>
                  </a:moveTo>
                  <a:lnTo>
                    <a:pt x="1" y="1376"/>
                  </a:lnTo>
                  <a:lnTo>
                    <a:pt x="537" y="1845"/>
                  </a:lnTo>
                  <a:lnTo>
                    <a:pt x="1611" y="2415"/>
                  </a:lnTo>
                  <a:lnTo>
                    <a:pt x="3019" y="2751"/>
                  </a:lnTo>
                  <a:lnTo>
                    <a:pt x="3254" y="2751"/>
                  </a:lnTo>
                  <a:lnTo>
                    <a:pt x="3623" y="806"/>
                  </a:lnTo>
                  <a:lnTo>
                    <a:pt x="3086" y="806"/>
                  </a:lnTo>
                  <a:lnTo>
                    <a:pt x="1946" y="604"/>
                  </a:lnTo>
                  <a:lnTo>
                    <a:pt x="504" y="10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957588" y="1277482"/>
              <a:ext cx="47722" cy="63020"/>
            </a:xfrm>
            <a:custGeom>
              <a:rect b="b" l="l" r="r" t="t"/>
              <a:pathLst>
                <a:path extrusionOk="0" h="2348" w="1778">
                  <a:moveTo>
                    <a:pt x="1007" y="0"/>
                  </a:moveTo>
                  <a:lnTo>
                    <a:pt x="973" y="235"/>
                  </a:lnTo>
                  <a:lnTo>
                    <a:pt x="671" y="704"/>
                  </a:lnTo>
                  <a:lnTo>
                    <a:pt x="101" y="1241"/>
                  </a:lnTo>
                  <a:lnTo>
                    <a:pt x="1" y="1342"/>
                  </a:lnTo>
                  <a:lnTo>
                    <a:pt x="1577" y="2348"/>
                  </a:lnTo>
                  <a:lnTo>
                    <a:pt x="1778" y="1744"/>
                  </a:lnTo>
                  <a:lnTo>
                    <a:pt x="1744" y="839"/>
                  </a:lnTo>
                  <a:lnTo>
                    <a:pt x="1744" y="738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796491" y="1594306"/>
              <a:ext cx="52231" cy="369023"/>
            </a:xfrm>
            <a:custGeom>
              <a:rect b="b" l="l" r="r" t="t"/>
              <a:pathLst>
                <a:path extrusionOk="0" h="13749" w="1946">
                  <a:moveTo>
                    <a:pt x="1744" y="0"/>
                  </a:moveTo>
                  <a:lnTo>
                    <a:pt x="0" y="5064"/>
                  </a:lnTo>
                  <a:lnTo>
                    <a:pt x="235" y="6673"/>
                  </a:lnTo>
                  <a:lnTo>
                    <a:pt x="402" y="9691"/>
                  </a:lnTo>
                  <a:lnTo>
                    <a:pt x="201" y="13112"/>
                  </a:lnTo>
                  <a:lnTo>
                    <a:pt x="134" y="13648"/>
                  </a:lnTo>
                  <a:lnTo>
                    <a:pt x="973" y="13749"/>
                  </a:lnTo>
                  <a:lnTo>
                    <a:pt x="1241" y="12541"/>
                  </a:lnTo>
                  <a:lnTo>
                    <a:pt x="1844" y="8249"/>
                  </a:lnTo>
                  <a:lnTo>
                    <a:pt x="1945" y="7042"/>
                  </a:lnTo>
                  <a:lnTo>
                    <a:pt x="1945" y="4292"/>
                  </a:lnTo>
                  <a:lnTo>
                    <a:pt x="1811" y="67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871188" y="1226163"/>
              <a:ext cx="94530" cy="55827"/>
            </a:xfrm>
            <a:custGeom>
              <a:rect b="b" l="l" r="r" t="t"/>
              <a:pathLst>
                <a:path extrusionOk="0" h="2080" w="3522">
                  <a:moveTo>
                    <a:pt x="3387" y="1"/>
                  </a:moveTo>
                  <a:lnTo>
                    <a:pt x="3287" y="68"/>
                  </a:lnTo>
                  <a:lnTo>
                    <a:pt x="2683" y="303"/>
                  </a:lnTo>
                  <a:lnTo>
                    <a:pt x="1107" y="806"/>
                  </a:lnTo>
                  <a:lnTo>
                    <a:pt x="235" y="940"/>
                  </a:lnTo>
                  <a:lnTo>
                    <a:pt x="0" y="839"/>
                  </a:lnTo>
                  <a:lnTo>
                    <a:pt x="67" y="1845"/>
                  </a:lnTo>
                  <a:lnTo>
                    <a:pt x="604" y="1979"/>
                  </a:lnTo>
                  <a:lnTo>
                    <a:pt x="1878" y="2080"/>
                  </a:lnTo>
                  <a:lnTo>
                    <a:pt x="2448" y="1912"/>
                  </a:lnTo>
                  <a:lnTo>
                    <a:pt x="2851" y="1711"/>
                  </a:lnTo>
                  <a:lnTo>
                    <a:pt x="3320" y="1242"/>
                  </a:lnTo>
                  <a:lnTo>
                    <a:pt x="3521" y="672"/>
                  </a:lnTo>
                  <a:lnTo>
                    <a:pt x="3521" y="571"/>
                  </a:lnTo>
                  <a:lnTo>
                    <a:pt x="3488" y="537"/>
                  </a:lnTo>
                  <a:lnTo>
                    <a:pt x="3421" y="1"/>
                  </a:lnTo>
                  <a:close/>
                </a:path>
              </a:pathLst>
            </a:custGeom>
            <a:solidFill>
              <a:srgbClr val="FFCB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782990" y="976869"/>
              <a:ext cx="228623" cy="288933"/>
            </a:xfrm>
            <a:custGeom>
              <a:rect b="b" l="l" r="r" t="t"/>
              <a:pathLst>
                <a:path extrusionOk="0" h="10765" w="8518">
                  <a:moveTo>
                    <a:pt x="5030" y="0"/>
                  </a:moveTo>
                  <a:lnTo>
                    <a:pt x="4225" y="335"/>
                  </a:lnTo>
                  <a:lnTo>
                    <a:pt x="1643" y="1643"/>
                  </a:lnTo>
                  <a:lnTo>
                    <a:pt x="436" y="2314"/>
                  </a:lnTo>
                  <a:lnTo>
                    <a:pt x="235" y="2850"/>
                  </a:lnTo>
                  <a:lnTo>
                    <a:pt x="0" y="3924"/>
                  </a:lnTo>
                  <a:lnTo>
                    <a:pt x="0" y="5231"/>
                  </a:lnTo>
                  <a:lnTo>
                    <a:pt x="134" y="5533"/>
                  </a:lnTo>
                  <a:lnTo>
                    <a:pt x="771" y="6774"/>
                  </a:lnTo>
                  <a:lnTo>
                    <a:pt x="2247" y="9356"/>
                  </a:lnTo>
                  <a:lnTo>
                    <a:pt x="2448" y="9691"/>
                  </a:lnTo>
                  <a:lnTo>
                    <a:pt x="2616" y="9960"/>
                  </a:lnTo>
                  <a:lnTo>
                    <a:pt x="2850" y="10261"/>
                  </a:lnTo>
                  <a:lnTo>
                    <a:pt x="3286" y="10664"/>
                  </a:lnTo>
                  <a:lnTo>
                    <a:pt x="3521" y="10764"/>
                  </a:lnTo>
                  <a:lnTo>
                    <a:pt x="3991" y="10764"/>
                  </a:lnTo>
                  <a:lnTo>
                    <a:pt x="5500" y="10429"/>
                  </a:lnTo>
                  <a:lnTo>
                    <a:pt x="7176" y="9792"/>
                  </a:lnTo>
                  <a:lnTo>
                    <a:pt x="8115" y="9222"/>
                  </a:lnTo>
                  <a:lnTo>
                    <a:pt x="8451" y="8853"/>
                  </a:lnTo>
                  <a:lnTo>
                    <a:pt x="8518" y="8652"/>
                  </a:lnTo>
                  <a:lnTo>
                    <a:pt x="8484" y="8249"/>
                  </a:lnTo>
                  <a:lnTo>
                    <a:pt x="8015" y="6707"/>
                  </a:lnTo>
                  <a:lnTo>
                    <a:pt x="7310" y="4661"/>
                  </a:lnTo>
                  <a:lnTo>
                    <a:pt x="6673" y="2649"/>
                  </a:lnTo>
                  <a:lnTo>
                    <a:pt x="6506" y="1844"/>
                  </a:lnTo>
                  <a:lnTo>
                    <a:pt x="6304" y="1073"/>
                  </a:lnTo>
                  <a:lnTo>
                    <a:pt x="6137" y="570"/>
                  </a:lnTo>
                  <a:lnTo>
                    <a:pt x="5935" y="369"/>
                  </a:lnTo>
                  <a:lnTo>
                    <a:pt x="5399" y="67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968377" y="1087559"/>
              <a:ext cx="43239" cy="67529"/>
            </a:xfrm>
            <a:custGeom>
              <a:rect b="b" l="l" r="r" t="t"/>
              <a:pathLst>
                <a:path extrusionOk="0" h="2516" w="1611">
                  <a:moveTo>
                    <a:pt x="1" y="1"/>
                  </a:moveTo>
                  <a:lnTo>
                    <a:pt x="202" y="2516"/>
                  </a:lnTo>
                  <a:lnTo>
                    <a:pt x="370" y="2449"/>
                  </a:lnTo>
                  <a:lnTo>
                    <a:pt x="1175" y="2113"/>
                  </a:lnTo>
                  <a:lnTo>
                    <a:pt x="1577" y="1812"/>
                  </a:lnTo>
                  <a:lnTo>
                    <a:pt x="1611" y="1677"/>
                  </a:lnTo>
                  <a:lnTo>
                    <a:pt x="806" y="7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682177" y="1475483"/>
              <a:ext cx="203420" cy="740757"/>
            </a:xfrm>
            <a:custGeom>
              <a:rect b="b" l="l" r="r" t="t"/>
              <a:pathLst>
                <a:path extrusionOk="0" h="27599" w="7579">
                  <a:moveTo>
                    <a:pt x="2750" y="1"/>
                  </a:moveTo>
                  <a:lnTo>
                    <a:pt x="1811" y="34"/>
                  </a:lnTo>
                  <a:lnTo>
                    <a:pt x="1107" y="269"/>
                  </a:lnTo>
                  <a:lnTo>
                    <a:pt x="872" y="537"/>
                  </a:lnTo>
                  <a:lnTo>
                    <a:pt x="0" y="9692"/>
                  </a:lnTo>
                  <a:lnTo>
                    <a:pt x="2616" y="27599"/>
                  </a:lnTo>
                  <a:lnTo>
                    <a:pt x="6238" y="26693"/>
                  </a:lnTo>
                  <a:lnTo>
                    <a:pt x="6204" y="25218"/>
                  </a:lnTo>
                  <a:lnTo>
                    <a:pt x="5835" y="18042"/>
                  </a:lnTo>
                  <a:lnTo>
                    <a:pt x="5500" y="13850"/>
                  </a:lnTo>
                  <a:lnTo>
                    <a:pt x="5299" y="12810"/>
                  </a:lnTo>
                  <a:lnTo>
                    <a:pt x="5232" y="12408"/>
                  </a:lnTo>
                  <a:lnTo>
                    <a:pt x="5366" y="11234"/>
                  </a:lnTo>
                  <a:lnTo>
                    <a:pt x="5936" y="9021"/>
                  </a:lnTo>
                  <a:lnTo>
                    <a:pt x="6975" y="5768"/>
                  </a:lnTo>
                  <a:lnTo>
                    <a:pt x="7512" y="3689"/>
                  </a:lnTo>
                  <a:lnTo>
                    <a:pt x="7579" y="2683"/>
                  </a:lnTo>
                  <a:lnTo>
                    <a:pt x="7478" y="2348"/>
                  </a:lnTo>
                  <a:lnTo>
                    <a:pt x="7311" y="2080"/>
                  </a:lnTo>
                  <a:lnTo>
                    <a:pt x="6707" y="1510"/>
                  </a:lnTo>
                  <a:lnTo>
                    <a:pt x="5399" y="738"/>
                  </a:lnTo>
                  <a:lnTo>
                    <a:pt x="3790" y="202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928788" y="1093867"/>
              <a:ext cx="17124" cy="19835"/>
            </a:xfrm>
            <a:custGeom>
              <a:rect b="b" l="l" r="r" t="t"/>
              <a:pathLst>
                <a:path extrusionOk="0" h="739" w="638">
                  <a:moveTo>
                    <a:pt x="235" y="0"/>
                  </a:moveTo>
                  <a:lnTo>
                    <a:pt x="135" y="34"/>
                  </a:lnTo>
                  <a:lnTo>
                    <a:pt x="34" y="135"/>
                  </a:lnTo>
                  <a:lnTo>
                    <a:pt x="0" y="369"/>
                  </a:lnTo>
                  <a:lnTo>
                    <a:pt x="68" y="503"/>
                  </a:lnTo>
                  <a:lnTo>
                    <a:pt x="168" y="638"/>
                  </a:lnTo>
                  <a:lnTo>
                    <a:pt x="403" y="738"/>
                  </a:lnTo>
                  <a:lnTo>
                    <a:pt x="503" y="705"/>
                  </a:lnTo>
                  <a:lnTo>
                    <a:pt x="604" y="604"/>
                  </a:lnTo>
                  <a:lnTo>
                    <a:pt x="638" y="369"/>
                  </a:lnTo>
                  <a:lnTo>
                    <a:pt x="571" y="235"/>
                  </a:lnTo>
                  <a:lnTo>
                    <a:pt x="470" y="10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783875" y="1722093"/>
              <a:ext cx="274546" cy="414061"/>
            </a:xfrm>
            <a:custGeom>
              <a:rect b="b" l="l" r="r" t="t"/>
              <a:pathLst>
                <a:path extrusionOk="0" h="15427" w="10229">
                  <a:moveTo>
                    <a:pt x="10228" y="1"/>
                  </a:moveTo>
                  <a:lnTo>
                    <a:pt x="2683" y="5031"/>
                  </a:lnTo>
                  <a:lnTo>
                    <a:pt x="1" y="15426"/>
                  </a:lnTo>
                  <a:lnTo>
                    <a:pt x="6204" y="14521"/>
                  </a:lnTo>
                  <a:lnTo>
                    <a:pt x="6707" y="13917"/>
                  </a:lnTo>
                  <a:lnTo>
                    <a:pt x="7579" y="12106"/>
                  </a:lnTo>
                  <a:lnTo>
                    <a:pt x="8686" y="8619"/>
                  </a:lnTo>
                  <a:lnTo>
                    <a:pt x="10061" y="1443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007082" y="1647396"/>
              <a:ext cx="119733" cy="296126"/>
            </a:xfrm>
            <a:custGeom>
              <a:rect b="b" l="l" r="r" t="t"/>
              <a:pathLst>
                <a:path extrusionOk="0" h="11033" w="4461">
                  <a:moveTo>
                    <a:pt x="3555" y="0"/>
                  </a:moveTo>
                  <a:lnTo>
                    <a:pt x="605" y="10060"/>
                  </a:lnTo>
                  <a:lnTo>
                    <a:pt x="470" y="10295"/>
                  </a:lnTo>
                  <a:lnTo>
                    <a:pt x="1" y="11033"/>
                  </a:lnTo>
                  <a:lnTo>
                    <a:pt x="605" y="10295"/>
                  </a:lnTo>
                  <a:lnTo>
                    <a:pt x="1108" y="9759"/>
                  </a:lnTo>
                  <a:lnTo>
                    <a:pt x="2348" y="9054"/>
                  </a:lnTo>
                  <a:lnTo>
                    <a:pt x="4126" y="8551"/>
                  </a:lnTo>
                  <a:lnTo>
                    <a:pt x="4461" y="8518"/>
                  </a:lnTo>
                  <a:lnTo>
                    <a:pt x="3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014302" y="834642"/>
              <a:ext cx="611147" cy="649850"/>
            </a:xfrm>
            <a:custGeom>
              <a:rect b="b" l="l" r="r" t="t"/>
              <a:pathLst>
                <a:path extrusionOk="0" h="24212" w="22770">
                  <a:moveTo>
                    <a:pt x="20221" y="1"/>
                  </a:moveTo>
                  <a:lnTo>
                    <a:pt x="0" y="17371"/>
                  </a:lnTo>
                  <a:lnTo>
                    <a:pt x="2448" y="24212"/>
                  </a:lnTo>
                  <a:lnTo>
                    <a:pt x="3655" y="23139"/>
                  </a:lnTo>
                  <a:lnTo>
                    <a:pt x="9356" y="17841"/>
                  </a:lnTo>
                  <a:lnTo>
                    <a:pt x="12575" y="14722"/>
                  </a:lnTo>
                  <a:lnTo>
                    <a:pt x="13279" y="13884"/>
                  </a:lnTo>
                  <a:lnTo>
                    <a:pt x="18578" y="7244"/>
                  </a:lnTo>
                  <a:lnTo>
                    <a:pt x="22769" y="2181"/>
                  </a:lnTo>
                  <a:lnTo>
                    <a:pt x="20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756874" y="969649"/>
              <a:ext cx="206131" cy="262844"/>
            </a:xfrm>
            <a:custGeom>
              <a:rect b="b" l="l" r="r" t="t"/>
              <a:pathLst>
                <a:path extrusionOk="0" h="9793" w="7680">
                  <a:moveTo>
                    <a:pt x="6808" y="1"/>
                  </a:moveTo>
                  <a:lnTo>
                    <a:pt x="6405" y="101"/>
                  </a:lnTo>
                  <a:lnTo>
                    <a:pt x="6271" y="169"/>
                  </a:lnTo>
                  <a:lnTo>
                    <a:pt x="6003" y="269"/>
                  </a:lnTo>
                  <a:lnTo>
                    <a:pt x="5198" y="604"/>
                  </a:lnTo>
                  <a:lnTo>
                    <a:pt x="2616" y="1912"/>
                  </a:lnTo>
                  <a:lnTo>
                    <a:pt x="1409" y="2583"/>
                  </a:lnTo>
                  <a:lnTo>
                    <a:pt x="604" y="3086"/>
                  </a:lnTo>
                  <a:lnTo>
                    <a:pt x="269" y="3354"/>
                  </a:lnTo>
                  <a:lnTo>
                    <a:pt x="135" y="3522"/>
                  </a:lnTo>
                  <a:lnTo>
                    <a:pt x="1" y="4058"/>
                  </a:lnTo>
                  <a:lnTo>
                    <a:pt x="1" y="4964"/>
                  </a:lnTo>
                  <a:lnTo>
                    <a:pt x="68" y="5366"/>
                  </a:lnTo>
                  <a:lnTo>
                    <a:pt x="437" y="6104"/>
                  </a:lnTo>
                  <a:lnTo>
                    <a:pt x="2482" y="9290"/>
                  </a:lnTo>
                  <a:lnTo>
                    <a:pt x="2884" y="9793"/>
                  </a:lnTo>
                  <a:lnTo>
                    <a:pt x="3086" y="9726"/>
                  </a:lnTo>
                  <a:lnTo>
                    <a:pt x="3220" y="9625"/>
                  </a:lnTo>
                  <a:lnTo>
                    <a:pt x="3253" y="8149"/>
                  </a:lnTo>
                  <a:lnTo>
                    <a:pt x="3153" y="8183"/>
                  </a:lnTo>
                  <a:lnTo>
                    <a:pt x="2717" y="8149"/>
                  </a:lnTo>
                  <a:lnTo>
                    <a:pt x="2415" y="7915"/>
                  </a:lnTo>
                  <a:lnTo>
                    <a:pt x="1946" y="7009"/>
                  </a:lnTo>
                  <a:lnTo>
                    <a:pt x="1878" y="6506"/>
                  </a:lnTo>
                  <a:lnTo>
                    <a:pt x="2046" y="6339"/>
                  </a:lnTo>
                  <a:lnTo>
                    <a:pt x="2449" y="6171"/>
                  </a:lnTo>
                  <a:lnTo>
                    <a:pt x="2985" y="6372"/>
                  </a:lnTo>
                  <a:lnTo>
                    <a:pt x="3052" y="6406"/>
                  </a:lnTo>
                  <a:lnTo>
                    <a:pt x="3589" y="7177"/>
                  </a:lnTo>
                  <a:lnTo>
                    <a:pt x="3924" y="7009"/>
                  </a:lnTo>
                  <a:lnTo>
                    <a:pt x="3387" y="4427"/>
                  </a:lnTo>
                  <a:lnTo>
                    <a:pt x="4461" y="3924"/>
                  </a:lnTo>
                  <a:lnTo>
                    <a:pt x="6271" y="3187"/>
                  </a:lnTo>
                  <a:lnTo>
                    <a:pt x="7277" y="2784"/>
                  </a:lnTo>
                  <a:lnTo>
                    <a:pt x="7579" y="2650"/>
                  </a:lnTo>
                  <a:lnTo>
                    <a:pt x="7680" y="2214"/>
                  </a:lnTo>
                  <a:lnTo>
                    <a:pt x="7512" y="973"/>
                  </a:lnTo>
                  <a:lnTo>
                    <a:pt x="7411" y="604"/>
                  </a:lnTo>
                  <a:lnTo>
                    <a:pt x="7277" y="236"/>
                  </a:lnTo>
                  <a:lnTo>
                    <a:pt x="68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714573" y="2233322"/>
              <a:ext cx="209728" cy="87337"/>
            </a:xfrm>
            <a:custGeom>
              <a:rect b="b" l="l" r="r" t="t"/>
              <a:pathLst>
                <a:path extrusionOk="0" fill="none" h="3254" w="7814">
                  <a:moveTo>
                    <a:pt x="1" y="3253"/>
                  </a:moveTo>
                  <a:lnTo>
                    <a:pt x="235" y="1879"/>
                  </a:lnTo>
                  <a:lnTo>
                    <a:pt x="269" y="1644"/>
                  </a:lnTo>
                  <a:lnTo>
                    <a:pt x="537" y="1174"/>
                  </a:lnTo>
                  <a:lnTo>
                    <a:pt x="939" y="772"/>
                  </a:lnTo>
                  <a:lnTo>
                    <a:pt x="1409" y="537"/>
                  </a:lnTo>
                  <a:lnTo>
                    <a:pt x="1677" y="504"/>
                  </a:lnTo>
                  <a:lnTo>
                    <a:pt x="5399" y="1"/>
                  </a:lnTo>
                  <a:lnTo>
                    <a:pt x="5668" y="1"/>
                  </a:lnTo>
                  <a:lnTo>
                    <a:pt x="6171" y="135"/>
                  </a:lnTo>
                  <a:lnTo>
                    <a:pt x="6640" y="403"/>
                  </a:lnTo>
                  <a:lnTo>
                    <a:pt x="7009" y="805"/>
                  </a:lnTo>
                  <a:lnTo>
                    <a:pt x="7110" y="1040"/>
                  </a:lnTo>
                  <a:lnTo>
                    <a:pt x="7814" y="2750"/>
                  </a:lnTo>
                </a:path>
              </a:pathLst>
            </a:custGeom>
            <a:noFill/>
            <a:ln cap="flat" cmpd="sng" w="31850">
              <a:solidFill>
                <a:srgbClr val="56331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583162" y="2272026"/>
              <a:ext cx="517556" cy="382551"/>
            </a:xfrm>
            <a:custGeom>
              <a:rect b="b" l="l" r="r" t="t"/>
              <a:pathLst>
                <a:path extrusionOk="0" h="14253" w="19283">
                  <a:moveTo>
                    <a:pt x="17170" y="1"/>
                  </a:moveTo>
                  <a:lnTo>
                    <a:pt x="17069" y="34"/>
                  </a:lnTo>
                  <a:lnTo>
                    <a:pt x="1141" y="1744"/>
                  </a:lnTo>
                  <a:lnTo>
                    <a:pt x="873" y="1778"/>
                  </a:lnTo>
                  <a:lnTo>
                    <a:pt x="470" y="2046"/>
                  </a:lnTo>
                  <a:lnTo>
                    <a:pt x="135" y="2415"/>
                  </a:lnTo>
                  <a:lnTo>
                    <a:pt x="1" y="2884"/>
                  </a:lnTo>
                  <a:lnTo>
                    <a:pt x="1" y="3119"/>
                  </a:lnTo>
                  <a:lnTo>
                    <a:pt x="537" y="9323"/>
                  </a:lnTo>
                  <a:lnTo>
                    <a:pt x="873" y="13112"/>
                  </a:lnTo>
                  <a:lnTo>
                    <a:pt x="906" y="13313"/>
                  </a:lnTo>
                  <a:lnTo>
                    <a:pt x="1007" y="13515"/>
                  </a:lnTo>
                  <a:lnTo>
                    <a:pt x="1208" y="13850"/>
                  </a:lnTo>
                  <a:lnTo>
                    <a:pt x="1845" y="14219"/>
                  </a:lnTo>
                  <a:lnTo>
                    <a:pt x="2247" y="14252"/>
                  </a:lnTo>
                  <a:lnTo>
                    <a:pt x="18142" y="13045"/>
                  </a:lnTo>
                  <a:lnTo>
                    <a:pt x="18411" y="13012"/>
                  </a:lnTo>
                  <a:lnTo>
                    <a:pt x="18846" y="12777"/>
                  </a:lnTo>
                  <a:lnTo>
                    <a:pt x="19148" y="12442"/>
                  </a:lnTo>
                  <a:lnTo>
                    <a:pt x="19282" y="11972"/>
                  </a:lnTo>
                  <a:lnTo>
                    <a:pt x="19282" y="11704"/>
                  </a:lnTo>
                  <a:lnTo>
                    <a:pt x="18411" y="1141"/>
                  </a:lnTo>
                  <a:lnTo>
                    <a:pt x="18310" y="705"/>
                  </a:lnTo>
                  <a:lnTo>
                    <a:pt x="17706" y="101"/>
                  </a:lnTo>
                  <a:lnTo>
                    <a:pt x="17270" y="34"/>
                  </a:lnTo>
                  <a:lnTo>
                    <a:pt x="17170" y="1"/>
                  </a:lnTo>
                  <a:close/>
                </a:path>
              </a:pathLst>
            </a:custGeom>
            <a:solidFill>
              <a:srgbClr val="452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751479" y="2191022"/>
              <a:ext cx="123330" cy="106233"/>
            </a:xfrm>
            <a:custGeom>
              <a:rect b="b" l="l" r="r" t="t"/>
              <a:pathLst>
                <a:path extrusionOk="0" h="3958" w="4595">
                  <a:moveTo>
                    <a:pt x="3689" y="1"/>
                  </a:moveTo>
                  <a:lnTo>
                    <a:pt x="1644" y="369"/>
                  </a:lnTo>
                  <a:lnTo>
                    <a:pt x="0" y="738"/>
                  </a:lnTo>
                  <a:lnTo>
                    <a:pt x="0" y="1577"/>
                  </a:lnTo>
                  <a:lnTo>
                    <a:pt x="34" y="2516"/>
                  </a:lnTo>
                  <a:lnTo>
                    <a:pt x="168" y="2717"/>
                  </a:lnTo>
                  <a:lnTo>
                    <a:pt x="872" y="3723"/>
                  </a:lnTo>
                  <a:lnTo>
                    <a:pt x="1208" y="3958"/>
                  </a:lnTo>
                  <a:lnTo>
                    <a:pt x="1778" y="3924"/>
                  </a:lnTo>
                  <a:lnTo>
                    <a:pt x="3253" y="3421"/>
                  </a:lnTo>
                  <a:lnTo>
                    <a:pt x="3991" y="3086"/>
                  </a:lnTo>
                  <a:lnTo>
                    <a:pt x="4091" y="2952"/>
                  </a:lnTo>
                  <a:lnTo>
                    <a:pt x="4024" y="1811"/>
                  </a:lnTo>
                  <a:lnTo>
                    <a:pt x="3924" y="1007"/>
                  </a:lnTo>
                  <a:lnTo>
                    <a:pt x="4594" y="872"/>
                  </a:lnTo>
                  <a:lnTo>
                    <a:pt x="4527" y="772"/>
                  </a:lnTo>
                  <a:lnTo>
                    <a:pt x="4159" y="269"/>
                  </a:lnTo>
                  <a:lnTo>
                    <a:pt x="3857" y="34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583162" y="2355741"/>
              <a:ext cx="63047" cy="165630"/>
            </a:xfrm>
            <a:custGeom>
              <a:rect b="b" l="l" r="r" t="t"/>
              <a:pathLst>
                <a:path extrusionOk="0" fill="none" h="6171" w="2349">
                  <a:moveTo>
                    <a:pt x="1" y="6103"/>
                  </a:moveTo>
                  <a:lnTo>
                    <a:pt x="1" y="0"/>
                  </a:lnTo>
                  <a:lnTo>
                    <a:pt x="2348" y="6103"/>
                  </a:lnTo>
                  <a:lnTo>
                    <a:pt x="1" y="61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597575" y="2282843"/>
              <a:ext cx="475229" cy="246633"/>
            </a:xfrm>
            <a:custGeom>
              <a:rect b="b" l="l" r="r" t="t"/>
              <a:pathLst>
                <a:path extrusionOk="0" h="9189" w="17706">
                  <a:moveTo>
                    <a:pt x="17102" y="0"/>
                  </a:moveTo>
                  <a:lnTo>
                    <a:pt x="17002" y="34"/>
                  </a:lnTo>
                  <a:lnTo>
                    <a:pt x="16901" y="637"/>
                  </a:lnTo>
                  <a:lnTo>
                    <a:pt x="16868" y="2347"/>
                  </a:lnTo>
                  <a:lnTo>
                    <a:pt x="17035" y="6774"/>
                  </a:lnTo>
                  <a:lnTo>
                    <a:pt x="17102" y="7780"/>
                  </a:lnTo>
                  <a:lnTo>
                    <a:pt x="0" y="8819"/>
                  </a:lnTo>
                  <a:lnTo>
                    <a:pt x="34" y="9188"/>
                  </a:lnTo>
                  <a:lnTo>
                    <a:pt x="17706" y="8316"/>
                  </a:lnTo>
                  <a:lnTo>
                    <a:pt x="17505" y="7411"/>
                  </a:lnTo>
                  <a:lnTo>
                    <a:pt x="17270" y="4795"/>
                  </a:lnTo>
                  <a:lnTo>
                    <a:pt x="17136" y="771"/>
                  </a:lnTo>
                  <a:lnTo>
                    <a:pt x="17102" y="0"/>
                  </a:lnTo>
                  <a:close/>
                </a:path>
              </a:pathLst>
            </a:custGeom>
            <a:solidFill>
              <a:srgbClr val="33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803684" y="2491634"/>
              <a:ext cx="37818" cy="49547"/>
            </a:xfrm>
            <a:custGeom>
              <a:rect b="b" l="l" r="r" t="t"/>
              <a:pathLst>
                <a:path extrusionOk="0" h="1846" w="1409">
                  <a:moveTo>
                    <a:pt x="637" y="1"/>
                  </a:moveTo>
                  <a:lnTo>
                    <a:pt x="0" y="135"/>
                  </a:lnTo>
                  <a:lnTo>
                    <a:pt x="34" y="336"/>
                  </a:lnTo>
                  <a:lnTo>
                    <a:pt x="202" y="1208"/>
                  </a:lnTo>
                  <a:lnTo>
                    <a:pt x="470" y="1711"/>
                  </a:lnTo>
                  <a:lnTo>
                    <a:pt x="671" y="1812"/>
                  </a:lnTo>
                  <a:lnTo>
                    <a:pt x="839" y="1845"/>
                  </a:lnTo>
                  <a:lnTo>
                    <a:pt x="1140" y="1543"/>
                  </a:lnTo>
                  <a:lnTo>
                    <a:pt x="1409" y="671"/>
                  </a:lnTo>
                  <a:lnTo>
                    <a:pt x="1409" y="68"/>
                  </a:lnTo>
                  <a:lnTo>
                    <a:pt x="1342" y="6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CDE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 (Job title)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75" y="906475"/>
            <a:ext cx="38195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800" y="906475"/>
            <a:ext cx="381952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429425" y="3702550"/>
            <a:ext cx="549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Salary also trends well with seniority like Vice president, directors, principal scientist/engineers get paid the most. This is followed by positions like Comp Science → Data Scientist → Business Intelligence Analyst.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(Contract type)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" y="906475"/>
            <a:ext cx="3750576" cy="27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825" y="906476"/>
            <a:ext cx="3750575" cy="2730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53075" y="3874325"/>
            <a:ext cx="477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From the EDA, its also observable that parttime gets paid lower compared to full time contract but contract time shows a different trend whereby contract is paid more than permanent.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38766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75" y="1135500"/>
            <a:ext cx="4810126" cy="287949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505750" y="4217850"/>
            <a:ext cx="54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location also plays a big role, like Worie and denver gets the highest pay.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0" y="335375"/>
            <a:ext cx="5554077" cy="49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type="title"/>
          </p:nvPr>
        </p:nvSpPr>
        <p:spPr>
          <a:xfrm>
            <a:off x="324150" y="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Association check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000350" y="12787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307700" y="887450"/>
            <a:ext cx="2452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Not very strong correlation for most of the features to the salary.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Some features are multicollinear like word and characters length in the job description.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Job title and the word length description might have slight influence on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salary.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(WORDCLOUD)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75" y="1335975"/>
            <a:ext cx="4618925" cy="3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575" y="1369338"/>
            <a:ext cx="4015724" cy="24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5172150" y="3864750"/>
            <a:ext cx="38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Based on the frequency of words, we can see that most jobs require experienced individuals, work, team and business oriented mindset.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3">
            <a:alphaModFix/>
          </a:blip>
          <a:srcRect b="0" l="0" r="0" t="27646"/>
          <a:stretch/>
        </p:blipFill>
        <p:spPr>
          <a:xfrm>
            <a:off x="600350" y="1593025"/>
            <a:ext cx="2724150" cy="8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Baseline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0" y="3260475"/>
            <a:ext cx="46958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419025" y="272667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2. Simple EDA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modelling w/o NLP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00" y="4127500"/>
            <a:ext cx="34671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2150" y="2643250"/>
            <a:ext cx="2923575" cy="240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125" y="1745425"/>
            <a:ext cx="4445775" cy="33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3. Regression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45995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Classification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284650" y="3473525"/>
            <a:ext cx="4402200" cy="467700"/>
          </a:xfrm>
          <a:prstGeom prst="rect">
            <a:avLst/>
          </a:prstGeom>
          <a:noFill/>
          <a:ln cap="flat" cmpd="sng" w="9525">
            <a:solidFill>
              <a:srgbClr val="69E7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25" y="1640525"/>
            <a:ext cx="3814975" cy="31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267200" y="89700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Word2Vec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267200" y="243085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Deep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learning- LSTM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1459225"/>
            <a:ext cx="5107725" cy="7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75" y="2966150"/>
            <a:ext cx="2966428" cy="20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900" y="2956075"/>
            <a:ext cx="2970425" cy="20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3575" y="2956075"/>
            <a:ext cx="2836700" cy="19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4891375" y="26098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Accuracy →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Train: 0.352, Test: 0.346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457200" y="1221450"/>
            <a:ext cx="549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latin typeface="Roboto"/>
                <a:ea typeface="Roboto"/>
                <a:cs typeface="Roboto"/>
                <a:sym typeface="Roboto"/>
              </a:rPr>
              <a:t>ACCURACY SCORE</a:t>
            </a:r>
            <a:endParaRPr sz="11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5658800" y="1273138"/>
            <a:ext cx="279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Even though Random forest is the best for word2vec model but it still is underperforming compared to cvec/tfidf models.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5267575" y="1459213"/>
            <a:ext cx="267300" cy="27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5. Pycaret - NLP+ multi-feature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5425"/>
            <a:ext cx="25908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875" y="1593023"/>
            <a:ext cx="4013325" cy="21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3196388" y="2504888"/>
            <a:ext cx="4293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275" y="4073123"/>
            <a:ext cx="3499917" cy="10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 rot="5396419">
            <a:off x="6034051" y="3723044"/>
            <a:ext cx="288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343525" y="1350625"/>
            <a:ext cx="4742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 this age and time, many job seekers often mislooked the importance of better salary negotiation skills even when they already passed numerous interviews and tests.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remorse only comes after the candidate has joined the company which is a little too late.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Thus, the focus of this capstone is to close the gap between salary expectations from candidates and hiring companies salary allocation.</a:t>
            </a:r>
            <a:endParaRPr sz="18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225" y="1595597"/>
            <a:ext cx="3592225" cy="27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Model Selection (ETC)</a:t>
            </a:r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5" y="1078225"/>
            <a:ext cx="4171862" cy="38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5014225" y="3817525"/>
            <a:ext cx="396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Overall better performance for MSE/MAE/accuracy in ETC with count vectorizor/tfidf.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550" y="1325988"/>
            <a:ext cx="3375248" cy="24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/>
          <p:nvPr/>
        </p:nvSpPr>
        <p:spPr>
          <a:xfrm>
            <a:off x="5427559" y="2461635"/>
            <a:ext cx="3342300" cy="348900"/>
          </a:xfrm>
          <a:prstGeom prst="rect">
            <a:avLst/>
          </a:prstGeom>
          <a:noFill/>
          <a:ln cap="flat" cmpd="sng" w="9525">
            <a:solidFill>
              <a:srgbClr val="69E7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Feature Importance</a:t>
            </a:r>
            <a:endParaRPr/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0" y="916000"/>
            <a:ext cx="4678750" cy="40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5086250" y="1269175"/>
            <a:ext cx="305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Ranking the job description features by the final model,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can see that the model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predicts the classes when there are keywords such as hours, senior, project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Recommendation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 Predictor Application Interface</a:t>
            </a:r>
            <a:endParaRPr/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25" y="1059150"/>
            <a:ext cx="6435450" cy="3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Recommendation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7450383" y="1532799"/>
            <a:ext cx="20508" cy="51240"/>
          </a:xfrm>
          <a:custGeom>
            <a:rect b="b" l="l" r="r" t="t"/>
            <a:pathLst>
              <a:path extrusionOk="0" h="1734" w="694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355"/>
                </a:lnTo>
                <a:cubicBezTo>
                  <a:pt x="0" y="1576"/>
                  <a:pt x="158" y="1733"/>
                  <a:pt x="347" y="1733"/>
                </a:cubicBezTo>
                <a:cubicBezTo>
                  <a:pt x="536" y="1733"/>
                  <a:pt x="693" y="1576"/>
                  <a:pt x="693" y="1355"/>
                </a:cubicBezTo>
                <a:lnTo>
                  <a:pt x="693" y="347"/>
                </a:ln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9"/>
          <p:cNvGrpSpPr/>
          <p:nvPr/>
        </p:nvGrpSpPr>
        <p:grpSpPr>
          <a:xfrm>
            <a:off x="5987848" y="1021315"/>
            <a:ext cx="2260022" cy="2728985"/>
            <a:chOff x="3499223" y="1166440"/>
            <a:chExt cx="2260022" cy="2728985"/>
          </a:xfrm>
        </p:grpSpPr>
        <p:sp>
          <p:nvSpPr>
            <p:cNvPr id="355" name="Google Shape;355;p39"/>
            <p:cNvSpPr/>
            <p:nvPr/>
          </p:nvSpPr>
          <p:spPr>
            <a:xfrm>
              <a:off x="3499223" y="1166440"/>
              <a:ext cx="2260022" cy="2224333"/>
            </a:xfrm>
            <a:custGeom>
              <a:rect b="b" l="l" r="r" t="t"/>
              <a:pathLst>
                <a:path extrusionOk="0" h="37271" w="37869">
                  <a:moveTo>
                    <a:pt x="18934" y="1"/>
                  </a:moveTo>
                  <a:cubicBezTo>
                    <a:pt x="18150" y="1"/>
                    <a:pt x="17366" y="299"/>
                    <a:pt x="16768" y="897"/>
                  </a:cubicBezTo>
                  <a:lnTo>
                    <a:pt x="1196" y="16470"/>
                  </a:lnTo>
                  <a:cubicBezTo>
                    <a:pt x="0" y="17666"/>
                    <a:pt x="0" y="19605"/>
                    <a:pt x="1196" y="20801"/>
                  </a:cubicBezTo>
                  <a:lnTo>
                    <a:pt x="16767" y="36374"/>
                  </a:lnTo>
                  <a:cubicBezTo>
                    <a:pt x="17366" y="36972"/>
                    <a:pt x="18150" y="37271"/>
                    <a:pt x="18934" y="37271"/>
                  </a:cubicBezTo>
                  <a:cubicBezTo>
                    <a:pt x="19717" y="37271"/>
                    <a:pt x="20501" y="36972"/>
                    <a:pt x="21099" y="36374"/>
                  </a:cubicBezTo>
                  <a:lnTo>
                    <a:pt x="36672" y="20801"/>
                  </a:lnTo>
                  <a:cubicBezTo>
                    <a:pt x="37868" y="19605"/>
                    <a:pt x="37868" y="17666"/>
                    <a:pt x="36672" y="16470"/>
                  </a:cubicBezTo>
                  <a:lnTo>
                    <a:pt x="21099" y="897"/>
                  </a:lnTo>
                  <a:cubicBezTo>
                    <a:pt x="20501" y="299"/>
                    <a:pt x="19717" y="1"/>
                    <a:pt x="18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 txBox="1"/>
            <p:nvPr/>
          </p:nvSpPr>
          <p:spPr>
            <a:xfrm>
              <a:off x="3868884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7" name="Google Shape;357;p39"/>
            <p:cNvSpPr txBox="1"/>
            <p:nvPr/>
          </p:nvSpPr>
          <p:spPr>
            <a:xfrm>
              <a:off x="3793275" y="2770125"/>
              <a:ext cx="1671900" cy="1125300"/>
            </a:xfrm>
            <a:prstGeom prst="rect">
              <a:avLst/>
            </a:prstGeom>
            <a:solidFill>
              <a:srgbClr val="9FE3B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 include recommendations for the jobs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459766" y="1494572"/>
              <a:ext cx="102450" cy="102450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594750" y="1536474"/>
              <a:ext cx="122928" cy="80317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467212" y="1719359"/>
              <a:ext cx="125706" cy="81647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644099" y="1637948"/>
              <a:ext cx="105228" cy="101504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429034" y="1595130"/>
              <a:ext cx="163884" cy="104282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613367" y="1738477"/>
              <a:ext cx="165746" cy="106173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39"/>
          <p:cNvGrpSpPr/>
          <p:nvPr/>
        </p:nvGrpSpPr>
        <p:grpSpPr>
          <a:xfrm>
            <a:off x="3222490" y="983066"/>
            <a:ext cx="2260082" cy="2805484"/>
            <a:chOff x="2163302" y="2505116"/>
            <a:chExt cx="2260082" cy="2805484"/>
          </a:xfrm>
        </p:grpSpPr>
        <p:sp>
          <p:nvSpPr>
            <p:cNvPr id="365" name="Google Shape;365;p39"/>
            <p:cNvSpPr/>
            <p:nvPr/>
          </p:nvSpPr>
          <p:spPr>
            <a:xfrm>
              <a:off x="2163302" y="2505116"/>
              <a:ext cx="2260082" cy="2224393"/>
            </a:xfrm>
            <a:custGeom>
              <a:rect b="b" l="l" r="r" t="t"/>
              <a:pathLst>
                <a:path extrusionOk="0" h="37272" w="37870">
                  <a:moveTo>
                    <a:pt x="18935" y="1"/>
                  </a:moveTo>
                  <a:cubicBezTo>
                    <a:pt x="18152" y="1"/>
                    <a:pt x="17368" y="300"/>
                    <a:pt x="16770" y="898"/>
                  </a:cubicBezTo>
                  <a:lnTo>
                    <a:pt x="1197" y="16471"/>
                  </a:lnTo>
                  <a:cubicBezTo>
                    <a:pt x="1" y="17667"/>
                    <a:pt x="1" y="19606"/>
                    <a:pt x="1197" y="20802"/>
                  </a:cubicBezTo>
                  <a:lnTo>
                    <a:pt x="16769" y="36375"/>
                  </a:lnTo>
                  <a:cubicBezTo>
                    <a:pt x="17367" y="36973"/>
                    <a:pt x="18151" y="37271"/>
                    <a:pt x="18935" y="37271"/>
                  </a:cubicBezTo>
                  <a:cubicBezTo>
                    <a:pt x="19719" y="37271"/>
                    <a:pt x="20503" y="36973"/>
                    <a:pt x="21100" y="36375"/>
                  </a:cubicBezTo>
                  <a:lnTo>
                    <a:pt x="36673" y="20802"/>
                  </a:lnTo>
                  <a:cubicBezTo>
                    <a:pt x="37869" y="19606"/>
                    <a:pt x="37869" y="17667"/>
                    <a:pt x="36673" y="16471"/>
                  </a:cubicBezTo>
                  <a:lnTo>
                    <a:pt x="21100" y="898"/>
                  </a:lnTo>
                  <a:cubicBezTo>
                    <a:pt x="20503" y="300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 txBox="1"/>
            <p:nvPr/>
          </p:nvSpPr>
          <p:spPr>
            <a:xfrm>
              <a:off x="2533006" y="3204288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7" name="Google Shape;367;p39"/>
            <p:cNvSpPr txBox="1"/>
            <p:nvPr/>
          </p:nvSpPr>
          <p:spPr>
            <a:xfrm>
              <a:off x="2355263" y="4013400"/>
              <a:ext cx="1996200" cy="12972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 on pretrained models like Glove.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3115594" y="3046374"/>
              <a:ext cx="172030" cy="169178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242697" y="2860966"/>
              <a:ext cx="228423" cy="227482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39"/>
          <p:cNvGrpSpPr/>
          <p:nvPr/>
        </p:nvGrpSpPr>
        <p:grpSpPr>
          <a:xfrm>
            <a:off x="457192" y="1068965"/>
            <a:ext cx="2260022" cy="3056435"/>
            <a:chOff x="827442" y="1166440"/>
            <a:chExt cx="2260022" cy="3056435"/>
          </a:xfrm>
        </p:grpSpPr>
        <p:sp>
          <p:nvSpPr>
            <p:cNvPr id="371" name="Google Shape;371;p39"/>
            <p:cNvSpPr/>
            <p:nvPr/>
          </p:nvSpPr>
          <p:spPr>
            <a:xfrm>
              <a:off x="827442" y="1166440"/>
              <a:ext cx="2260022" cy="2224333"/>
            </a:xfrm>
            <a:custGeom>
              <a:rect b="b" l="l" r="r" t="t"/>
              <a:pathLst>
                <a:path extrusionOk="0" h="37271" w="37869">
                  <a:moveTo>
                    <a:pt x="18935" y="1"/>
                  </a:moveTo>
                  <a:cubicBezTo>
                    <a:pt x="18152" y="1"/>
                    <a:pt x="17368" y="299"/>
                    <a:pt x="16770" y="897"/>
                  </a:cubicBezTo>
                  <a:lnTo>
                    <a:pt x="1197" y="16470"/>
                  </a:lnTo>
                  <a:cubicBezTo>
                    <a:pt x="1" y="17666"/>
                    <a:pt x="1" y="19605"/>
                    <a:pt x="1197" y="20801"/>
                  </a:cubicBezTo>
                  <a:lnTo>
                    <a:pt x="16769" y="36374"/>
                  </a:lnTo>
                  <a:cubicBezTo>
                    <a:pt x="17367" y="36972"/>
                    <a:pt x="18151" y="37271"/>
                    <a:pt x="18935" y="37271"/>
                  </a:cubicBezTo>
                  <a:cubicBezTo>
                    <a:pt x="19719" y="37271"/>
                    <a:pt x="20503" y="36972"/>
                    <a:pt x="21101" y="36374"/>
                  </a:cubicBezTo>
                  <a:lnTo>
                    <a:pt x="36674" y="20801"/>
                  </a:lnTo>
                  <a:cubicBezTo>
                    <a:pt x="37869" y="19605"/>
                    <a:pt x="37869" y="17666"/>
                    <a:pt x="36674" y="16470"/>
                  </a:cubicBezTo>
                  <a:lnTo>
                    <a:pt x="21101" y="897"/>
                  </a:lnTo>
                  <a:cubicBezTo>
                    <a:pt x="20503" y="299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 txBox="1"/>
            <p:nvPr/>
          </p:nvSpPr>
          <p:spPr>
            <a:xfrm>
              <a:off x="1197103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3" name="Google Shape;373;p39"/>
            <p:cNvSpPr txBox="1"/>
            <p:nvPr/>
          </p:nvSpPr>
          <p:spPr>
            <a:xfrm>
              <a:off x="940788" y="2620875"/>
              <a:ext cx="2026800" cy="16020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Caveat: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this is only based on 2017 kaggle dataset in the UK.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Need a more recent data for different 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countries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1780291" y="1600298"/>
              <a:ext cx="41966" cy="21456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1782155" y="1530365"/>
              <a:ext cx="37319" cy="35455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782155" y="1655522"/>
              <a:ext cx="37319" cy="36165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2092636" y="1600298"/>
              <a:ext cx="41966" cy="21456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2094501" y="1530365"/>
              <a:ext cx="37319" cy="36165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2094501" y="1656232"/>
              <a:ext cx="37319" cy="35455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826903" y="1474697"/>
              <a:ext cx="254576" cy="249634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935990" y="1647827"/>
              <a:ext cx="41995" cy="77421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1884702" y="1746675"/>
              <a:ext cx="146406" cy="41048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939719" y="1593757"/>
              <a:ext cx="34508" cy="37083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1907076" y="1809150"/>
              <a:ext cx="100741" cy="21456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grpSp>
        <p:nvGrpSpPr>
          <p:cNvPr id="390" name="Google Shape;390;p40"/>
          <p:cNvGrpSpPr/>
          <p:nvPr/>
        </p:nvGrpSpPr>
        <p:grpSpPr>
          <a:xfrm>
            <a:off x="304481" y="1047439"/>
            <a:ext cx="3216695" cy="3800293"/>
            <a:chOff x="457200" y="1839475"/>
            <a:chExt cx="1309250" cy="2318100"/>
          </a:xfrm>
        </p:grpSpPr>
        <p:sp>
          <p:nvSpPr>
            <p:cNvPr id="391" name="Google Shape;391;p40"/>
            <p:cNvSpPr/>
            <p:nvPr/>
          </p:nvSpPr>
          <p:spPr>
            <a:xfrm rot="5400000">
              <a:off x="-4720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 txBox="1"/>
            <p:nvPr/>
          </p:nvSpPr>
          <p:spPr>
            <a:xfrm>
              <a:off x="492517" y="3142321"/>
              <a:ext cx="1273800" cy="10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Based on the MSE, MAE and accuracy, the final model we decided was best for this salary prediction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→ CVEC+ETC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(w/o hyperparameter tuning and only on NLP classification)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40"/>
            <p:cNvSpPr txBox="1"/>
            <p:nvPr/>
          </p:nvSpPr>
          <p:spPr>
            <a:xfrm>
              <a:off x="45720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 rot="5400000">
              <a:off x="79321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0"/>
            <p:cNvSpPr txBox="1"/>
            <p:nvPr/>
          </p:nvSpPr>
          <p:spPr>
            <a:xfrm>
              <a:off x="7704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</a:t>
              </a:r>
              <a:endParaRPr b="1" sz="24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6" name="Google Shape;396;p40"/>
          <p:cNvGrpSpPr/>
          <p:nvPr/>
        </p:nvGrpSpPr>
        <p:grpSpPr>
          <a:xfrm>
            <a:off x="6470838" y="1047464"/>
            <a:ext cx="2423159" cy="3800293"/>
            <a:chOff x="1841750" y="1839475"/>
            <a:chExt cx="1309250" cy="2318100"/>
          </a:xfrm>
        </p:grpSpPr>
        <p:sp>
          <p:nvSpPr>
            <p:cNvPr id="397" name="Google Shape;397;p40"/>
            <p:cNvSpPr/>
            <p:nvPr/>
          </p:nvSpPr>
          <p:spPr>
            <a:xfrm rot="5400000">
              <a:off x="133735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 txBox="1"/>
            <p:nvPr/>
          </p:nvSpPr>
          <p:spPr>
            <a:xfrm>
              <a:off x="1841750" y="3142325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final model was then deployed using flask API.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From the app, job seekers can enter their resume description and get the range of salary expected.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p40"/>
            <p:cNvSpPr txBox="1"/>
            <p:nvPr/>
          </p:nvSpPr>
          <p:spPr>
            <a:xfrm>
              <a:off x="184175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 rot="5400000">
              <a:off x="217776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 txBox="1"/>
            <p:nvPr/>
          </p:nvSpPr>
          <p:spPr>
            <a:xfrm>
              <a:off x="215498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b="1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2" name="Google Shape;402;p40"/>
          <p:cNvGrpSpPr/>
          <p:nvPr/>
        </p:nvGrpSpPr>
        <p:grpSpPr>
          <a:xfrm>
            <a:off x="3598417" y="1047464"/>
            <a:ext cx="2795117" cy="3800293"/>
            <a:chOff x="3226300" y="1839475"/>
            <a:chExt cx="1309250" cy="2318100"/>
          </a:xfrm>
        </p:grpSpPr>
        <p:sp>
          <p:nvSpPr>
            <p:cNvPr id="403" name="Google Shape;403;p40"/>
            <p:cNvSpPr/>
            <p:nvPr/>
          </p:nvSpPr>
          <p:spPr>
            <a:xfrm rot="5400000">
              <a:off x="272190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0"/>
            <p:cNvSpPr txBox="1"/>
            <p:nvPr/>
          </p:nvSpPr>
          <p:spPr>
            <a:xfrm>
              <a:off x="3226300" y="3142325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features like Location, Job position and seniority showing influence on the trend but the job description only NLP classification works best at determining the salary.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40"/>
            <p:cNvSpPr txBox="1"/>
            <p:nvPr/>
          </p:nvSpPr>
          <p:spPr>
            <a:xfrm>
              <a:off x="3226304" y="2831002"/>
              <a:ext cx="13092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 rot="5400000">
              <a:off x="356231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0"/>
            <p:cNvSpPr txBox="1"/>
            <p:nvPr/>
          </p:nvSpPr>
          <p:spPr>
            <a:xfrm>
              <a:off x="35395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grpSp>
        <p:nvGrpSpPr>
          <p:cNvPr id="418" name="Google Shape;418;p42"/>
          <p:cNvGrpSpPr/>
          <p:nvPr/>
        </p:nvGrpSpPr>
        <p:grpSpPr>
          <a:xfrm>
            <a:off x="457200" y="1731875"/>
            <a:ext cx="2083800" cy="721584"/>
            <a:chOff x="457200" y="1731875"/>
            <a:chExt cx="2083800" cy="721584"/>
          </a:xfrm>
        </p:grpSpPr>
        <p:sp>
          <p:nvSpPr>
            <p:cNvPr id="419" name="Google Shape;419;p42"/>
            <p:cNvSpPr txBox="1"/>
            <p:nvPr/>
          </p:nvSpPr>
          <p:spPr>
            <a:xfrm>
              <a:off x="4572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42"/>
            <p:cNvSpPr txBox="1"/>
            <p:nvPr/>
          </p:nvSpPr>
          <p:spPr>
            <a:xfrm>
              <a:off x="45720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 gap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57200" y="2640150"/>
            <a:ext cx="2083800" cy="721567"/>
            <a:chOff x="457200" y="2640150"/>
            <a:chExt cx="2083800" cy="721567"/>
          </a:xfrm>
        </p:grpSpPr>
        <p:sp>
          <p:nvSpPr>
            <p:cNvPr id="422" name="Google Shape;422;p42"/>
            <p:cNvSpPr txBox="1"/>
            <p:nvPr/>
          </p:nvSpPr>
          <p:spPr>
            <a:xfrm>
              <a:off x="4572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42"/>
            <p:cNvSpPr txBox="1"/>
            <p:nvPr/>
          </p:nvSpPr>
          <p:spPr>
            <a:xfrm>
              <a:off x="4572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457200" y="3548400"/>
            <a:ext cx="2083800" cy="721575"/>
            <a:chOff x="457200" y="3548400"/>
            <a:chExt cx="2083800" cy="721575"/>
          </a:xfrm>
        </p:grpSpPr>
        <p:sp>
          <p:nvSpPr>
            <p:cNvPr id="425" name="Google Shape;425;p42"/>
            <p:cNvSpPr txBox="1"/>
            <p:nvPr/>
          </p:nvSpPr>
          <p:spPr>
            <a:xfrm>
              <a:off x="4572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42"/>
            <p:cNvSpPr txBox="1"/>
            <p:nvPr/>
          </p:nvSpPr>
          <p:spPr>
            <a:xfrm>
              <a:off x="457200" y="354840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process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7" name="Google Shape;427;p42"/>
          <p:cNvGrpSpPr/>
          <p:nvPr/>
        </p:nvGrpSpPr>
        <p:grpSpPr>
          <a:xfrm>
            <a:off x="6603000" y="2640150"/>
            <a:ext cx="2083800" cy="721567"/>
            <a:chOff x="6603000" y="2640150"/>
            <a:chExt cx="2083800" cy="721567"/>
          </a:xfrm>
        </p:grpSpPr>
        <p:sp>
          <p:nvSpPr>
            <p:cNvPr id="428" name="Google Shape;428;p42"/>
            <p:cNvSpPr txBox="1"/>
            <p:nvPr/>
          </p:nvSpPr>
          <p:spPr>
            <a:xfrm>
              <a:off x="68730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cold place. It’s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42"/>
            <p:cNvSpPr txBox="1"/>
            <p:nvPr/>
          </p:nvSpPr>
          <p:spPr>
            <a:xfrm>
              <a:off x="66030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Changes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0" name="Google Shape;430;p42"/>
          <p:cNvGrpSpPr/>
          <p:nvPr/>
        </p:nvGrpSpPr>
        <p:grpSpPr>
          <a:xfrm>
            <a:off x="6603000" y="3548402"/>
            <a:ext cx="2083800" cy="721573"/>
            <a:chOff x="6603000" y="3548402"/>
            <a:chExt cx="2083800" cy="721573"/>
          </a:xfrm>
        </p:grpSpPr>
        <p:sp>
          <p:nvSpPr>
            <p:cNvPr id="431" name="Google Shape;431;p42"/>
            <p:cNvSpPr txBox="1"/>
            <p:nvPr/>
          </p:nvSpPr>
          <p:spPr>
            <a:xfrm>
              <a:off x="68730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2" name="Google Shape;432;p42"/>
            <p:cNvSpPr txBox="1"/>
            <p:nvPr/>
          </p:nvSpPr>
          <p:spPr>
            <a:xfrm>
              <a:off x="6603000" y="3548402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Assess results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3" name="Google Shape;433;p42"/>
          <p:cNvGrpSpPr/>
          <p:nvPr/>
        </p:nvGrpSpPr>
        <p:grpSpPr>
          <a:xfrm>
            <a:off x="6602950" y="1731875"/>
            <a:ext cx="2083850" cy="721584"/>
            <a:chOff x="6602950" y="1731875"/>
            <a:chExt cx="2083850" cy="721584"/>
          </a:xfrm>
        </p:grpSpPr>
        <p:sp>
          <p:nvSpPr>
            <p:cNvPr id="434" name="Google Shape;434;p42"/>
            <p:cNvSpPr txBox="1"/>
            <p:nvPr/>
          </p:nvSpPr>
          <p:spPr>
            <a:xfrm>
              <a:off x="68730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5" name="Google Shape;435;p42"/>
            <p:cNvSpPr txBox="1"/>
            <p:nvPr/>
          </p:nvSpPr>
          <p:spPr>
            <a:xfrm>
              <a:off x="660295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Vision and objectives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6" name="Google Shape;436;p42"/>
          <p:cNvGrpSpPr/>
          <p:nvPr/>
        </p:nvGrpSpPr>
        <p:grpSpPr>
          <a:xfrm>
            <a:off x="3068763" y="1350000"/>
            <a:ext cx="3006479" cy="3126017"/>
            <a:chOff x="3068763" y="1350000"/>
            <a:chExt cx="3006479" cy="3126017"/>
          </a:xfrm>
        </p:grpSpPr>
        <p:sp>
          <p:nvSpPr>
            <p:cNvPr id="437" name="Google Shape;437;p42"/>
            <p:cNvSpPr/>
            <p:nvPr/>
          </p:nvSpPr>
          <p:spPr>
            <a:xfrm>
              <a:off x="3068763" y="1870609"/>
              <a:ext cx="1203432" cy="1041445"/>
            </a:xfrm>
            <a:custGeom>
              <a:rect b="b" l="l" r="r" t="t"/>
              <a:pathLst>
                <a:path extrusionOk="0" h="15625" w="18056">
                  <a:moveTo>
                    <a:pt x="4499" y="1"/>
                  </a:moveTo>
                  <a:lnTo>
                    <a:pt x="1" y="7813"/>
                  </a:lnTo>
                  <a:lnTo>
                    <a:pt x="4499" y="15624"/>
                  </a:lnTo>
                  <a:lnTo>
                    <a:pt x="13527" y="15624"/>
                  </a:lnTo>
                  <a:lnTo>
                    <a:pt x="18056" y="7813"/>
                  </a:lnTo>
                  <a:lnTo>
                    <a:pt x="13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" name="Google Shape;438;p42"/>
            <p:cNvGrpSpPr/>
            <p:nvPr/>
          </p:nvGrpSpPr>
          <p:grpSpPr>
            <a:xfrm>
              <a:off x="3464331" y="2225143"/>
              <a:ext cx="412345" cy="410128"/>
              <a:chOff x="-5635200" y="2037975"/>
              <a:chExt cx="293025" cy="291450"/>
            </a:xfrm>
          </p:grpSpPr>
          <p:sp>
            <p:nvSpPr>
              <p:cNvPr id="439" name="Google Shape;439;p42"/>
              <p:cNvSpPr/>
              <p:nvPr/>
            </p:nvSpPr>
            <p:spPr>
              <a:xfrm>
                <a:off x="-5635200" y="2037975"/>
                <a:ext cx="293025" cy="291450"/>
              </a:xfrm>
              <a:custGeom>
                <a:rect b="b" l="l" r="r" t="t"/>
                <a:pathLst>
                  <a:path extrusionOk="0" h="11658" w="11721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-5496575" y="2072625"/>
                <a:ext cx="102425" cy="102425"/>
              </a:xfrm>
              <a:custGeom>
                <a:rect b="b" l="l" r="r" t="t"/>
                <a:pathLst>
                  <a:path extrusionOk="0" h="4097" w="4097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42"/>
            <p:cNvSpPr/>
            <p:nvPr/>
          </p:nvSpPr>
          <p:spPr>
            <a:xfrm>
              <a:off x="3068763" y="2911962"/>
              <a:ext cx="1203432" cy="1043378"/>
            </a:xfrm>
            <a:custGeom>
              <a:rect b="b" l="l" r="r" t="t"/>
              <a:pathLst>
                <a:path extrusionOk="0" h="15654" w="18056">
                  <a:moveTo>
                    <a:pt x="4499" y="0"/>
                  </a:moveTo>
                  <a:lnTo>
                    <a:pt x="1" y="7842"/>
                  </a:lnTo>
                  <a:lnTo>
                    <a:pt x="4499" y="15654"/>
                  </a:lnTo>
                  <a:lnTo>
                    <a:pt x="13527" y="15654"/>
                  </a:lnTo>
                  <a:lnTo>
                    <a:pt x="18056" y="7842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3970286" y="3434638"/>
              <a:ext cx="1203432" cy="1041379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" name="Google Shape;443;p42"/>
            <p:cNvGrpSpPr/>
            <p:nvPr/>
          </p:nvGrpSpPr>
          <p:grpSpPr>
            <a:xfrm>
              <a:off x="4365754" y="3748609"/>
              <a:ext cx="414561" cy="413471"/>
              <a:chOff x="-4570325" y="2405775"/>
              <a:chExt cx="294600" cy="293825"/>
            </a:xfrm>
          </p:grpSpPr>
          <p:sp>
            <p:nvSpPr>
              <p:cNvPr id="444" name="Google Shape;444;p42"/>
              <p:cNvSpPr/>
              <p:nvPr/>
            </p:nvSpPr>
            <p:spPr>
              <a:xfrm>
                <a:off x="-4570325" y="2405775"/>
                <a:ext cx="294600" cy="293825"/>
              </a:xfrm>
              <a:custGeom>
                <a:rect b="b" l="l" r="r" t="t"/>
                <a:pathLst>
                  <a:path extrusionOk="0" h="11753" w="11784">
                    <a:moveTo>
                      <a:pt x="5734" y="694"/>
                    </a:moveTo>
                    <a:cubicBezTo>
                      <a:pt x="7624" y="694"/>
                      <a:pt x="9168" y="2238"/>
                      <a:pt x="9168" y="4128"/>
                    </a:cubicBezTo>
                    <a:cubicBezTo>
                      <a:pt x="9168" y="6050"/>
                      <a:pt x="7624" y="7594"/>
                      <a:pt x="5734" y="7594"/>
                    </a:cubicBezTo>
                    <a:cubicBezTo>
                      <a:pt x="3844" y="7594"/>
                      <a:pt x="2332" y="6018"/>
                      <a:pt x="2332" y="4128"/>
                    </a:cubicBezTo>
                    <a:cubicBezTo>
                      <a:pt x="2332" y="2238"/>
                      <a:pt x="3844" y="694"/>
                      <a:pt x="5734" y="694"/>
                    </a:cubicBezTo>
                    <a:close/>
                    <a:moveTo>
                      <a:pt x="977" y="7531"/>
                    </a:moveTo>
                    <a:cubicBezTo>
                      <a:pt x="1166" y="7531"/>
                      <a:pt x="1323" y="7688"/>
                      <a:pt x="1323" y="7909"/>
                    </a:cubicBezTo>
                    <a:cubicBezTo>
                      <a:pt x="1292" y="8129"/>
                      <a:pt x="1134" y="8255"/>
                      <a:pt x="977" y="8255"/>
                    </a:cubicBezTo>
                    <a:cubicBezTo>
                      <a:pt x="788" y="8255"/>
                      <a:pt x="630" y="8098"/>
                      <a:pt x="630" y="7909"/>
                    </a:cubicBezTo>
                    <a:cubicBezTo>
                      <a:pt x="630" y="7688"/>
                      <a:pt x="788" y="7531"/>
                      <a:pt x="977" y="7531"/>
                    </a:cubicBezTo>
                    <a:close/>
                    <a:moveTo>
                      <a:pt x="10586" y="7531"/>
                    </a:moveTo>
                    <a:cubicBezTo>
                      <a:pt x="10775" y="7531"/>
                      <a:pt x="10932" y="7688"/>
                      <a:pt x="10932" y="7909"/>
                    </a:cubicBezTo>
                    <a:cubicBezTo>
                      <a:pt x="10932" y="8129"/>
                      <a:pt x="10775" y="8255"/>
                      <a:pt x="10586" y="8255"/>
                    </a:cubicBezTo>
                    <a:cubicBezTo>
                      <a:pt x="10397" y="8255"/>
                      <a:pt x="10239" y="8098"/>
                      <a:pt x="10239" y="7909"/>
                    </a:cubicBezTo>
                    <a:cubicBezTo>
                      <a:pt x="10239" y="7688"/>
                      <a:pt x="10397" y="7531"/>
                      <a:pt x="10586" y="7531"/>
                    </a:cubicBezTo>
                    <a:close/>
                    <a:moveTo>
                      <a:pt x="3025" y="9641"/>
                    </a:moveTo>
                    <a:cubicBezTo>
                      <a:pt x="3214" y="9641"/>
                      <a:pt x="3371" y="9799"/>
                      <a:pt x="3371" y="9988"/>
                    </a:cubicBezTo>
                    <a:cubicBezTo>
                      <a:pt x="3340" y="10177"/>
                      <a:pt x="3214" y="10335"/>
                      <a:pt x="3025" y="10335"/>
                    </a:cubicBezTo>
                    <a:cubicBezTo>
                      <a:pt x="2836" y="10335"/>
                      <a:pt x="2678" y="10177"/>
                      <a:pt x="2678" y="9988"/>
                    </a:cubicBezTo>
                    <a:cubicBezTo>
                      <a:pt x="2678" y="9799"/>
                      <a:pt x="2836" y="9641"/>
                      <a:pt x="3025" y="9641"/>
                    </a:cubicBezTo>
                    <a:close/>
                    <a:moveTo>
                      <a:pt x="8475" y="9641"/>
                    </a:moveTo>
                    <a:cubicBezTo>
                      <a:pt x="8696" y="9641"/>
                      <a:pt x="8822" y="9799"/>
                      <a:pt x="8822" y="9988"/>
                    </a:cubicBezTo>
                    <a:cubicBezTo>
                      <a:pt x="8822" y="10177"/>
                      <a:pt x="8664" y="10335"/>
                      <a:pt x="8475" y="10335"/>
                    </a:cubicBezTo>
                    <a:cubicBezTo>
                      <a:pt x="8255" y="10335"/>
                      <a:pt x="8128" y="10177"/>
                      <a:pt x="8128" y="9988"/>
                    </a:cubicBezTo>
                    <a:cubicBezTo>
                      <a:pt x="8128" y="9799"/>
                      <a:pt x="8255" y="9641"/>
                      <a:pt x="8475" y="9641"/>
                    </a:cubicBezTo>
                    <a:close/>
                    <a:moveTo>
                      <a:pt x="5734" y="10303"/>
                    </a:moveTo>
                    <a:cubicBezTo>
                      <a:pt x="5955" y="10303"/>
                      <a:pt x="6112" y="10461"/>
                      <a:pt x="6112" y="10650"/>
                    </a:cubicBezTo>
                    <a:cubicBezTo>
                      <a:pt x="6112" y="10839"/>
                      <a:pt x="5955" y="10996"/>
                      <a:pt x="5734" y="10996"/>
                    </a:cubicBezTo>
                    <a:cubicBezTo>
                      <a:pt x="5545" y="10996"/>
                      <a:pt x="5388" y="10839"/>
                      <a:pt x="5388" y="10650"/>
                    </a:cubicBezTo>
                    <a:cubicBezTo>
                      <a:pt x="5388" y="10461"/>
                      <a:pt x="5545" y="10303"/>
                      <a:pt x="5734" y="10303"/>
                    </a:cubicBezTo>
                    <a:close/>
                    <a:moveTo>
                      <a:pt x="5797" y="1"/>
                    </a:moveTo>
                    <a:cubicBezTo>
                      <a:pt x="3497" y="1"/>
                      <a:pt x="1701" y="1860"/>
                      <a:pt x="1701" y="4097"/>
                    </a:cubicBezTo>
                    <a:cubicBezTo>
                      <a:pt x="1701" y="5010"/>
                      <a:pt x="2017" y="5924"/>
                      <a:pt x="2552" y="6617"/>
                    </a:cubicBezTo>
                    <a:lnTo>
                      <a:pt x="1701" y="7153"/>
                    </a:lnTo>
                    <a:cubicBezTo>
                      <a:pt x="1481" y="6995"/>
                      <a:pt x="1260" y="6901"/>
                      <a:pt x="1040" y="6901"/>
                    </a:cubicBezTo>
                    <a:cubicBezTo>
                      <a:pt x="473" y="6901"/>
                      <a:pt x="0" y="7373"/>
                      <a:pt x="0" y="7940"/>
                    </a:cubicBezTo>
                    <a:cubicBezTo>
                      <a:pt x="0" y="8476"/>
                      <a:pt x="473" y="8948"/>
                      <a:pt x="1040" y="8948"/>
                    </a:cubicBezTo>
                    <a:cubicBezTo>
                      <a:pt x="1575" y="8948"/>
                      <a:pt x="2048" y="8476"/>
                      <a:pt x="2048" y="7940"/>
                    </a:cubicBezTo>
                    <a:lnTo>
                      <a:pt x="2048" y="7751"/>
                    </a:lnTo>
                    <a:lnTo>
                      <a:pt x="3088" y="7153"/>
                    </a:lnTo>
                    <a:cubicBezTo>
                      <a:pt x="3340" y="7373"/>
                      <a:pt x="3623" y="7625"/>
                      <a:pt x="3970" y="7783"/>
                    </a:cubicBezTo>
                    <a:lnTo>
                      <a:pt x="3308" y="8948"/>
                    </a:lnTo>
                    <a:lnTo>
                      <a:pt x="3119" y="8948"/>
                    </a:lnTo>
                    <a:cubicBezTo>
                      <a:pt x="2552" y="8948"/>
                      <a:pt x="2080" y="9421"/>
                      <a:pt x="2080" y="9988"/>
                    </a:cubicBezTo>
                    <a:cubicBezTo>
                      <a:pt x="2080" y="10524"/>
                      <a:pt x="2552" y="10996"/>
                      <a:pt x="3119" y="10996"/>
                    </a:cubicBezTo>
                    <a:cubicBezTo>
                      <a:pt x="3655" y="10996"/>
                      <a:pt x="4127" y="10524"/>
                      <a:pt x="4127" y="9988"/>
                    </a:cubicBezTo>
                    <a:cubicBezTo>
                      <a:pt x="4127" y="9736"/>
                      <a:pt x="4064" y="9515"/>
                      <a:pt x="3907" y="9326"/>
                    </a:cubicBezTo>
                    <a:lnTo>
                      <a:pt x="4600" y="8098"/>
                    </a:lnTo>
                    <a:cubicBezTo>
                      <a:pt x="4883" y="8161"/>
                      <a:pt x="5199" y="8255"/>
                      <a:pt x="5514" y="8287"/>
                    </a:cubicBezTo>
                    <a:lnTo>
                      <a:pt x="5514" y="9736"/>
                    </a:lnTo>
                    <a:cubicBezTo>
                      <a:pt x="5136" y="9894"/>
                      <a:pt x="4852" y="10272"/>
                      <a:pt x="4852" y="10713"/>
                    </a:cubicBezTo>
                    <a:cubicBezTo>
                      <a:pt x="4852" y="11280"/>
                      <a:pt x="5325" y="11752"/>
                      <a:pt x="5860" y="11752"/>
                    </a:cubicBezTo>
                    <a:cubicBezTo>
                      <a:pt x="6427" y="11752"/>
                      <a:pt x="6900" y="11280"/>
                      <a:pt x="6900" y="10713"/>
                    </a:cubicBezTo>
                    <a:cubicBezTo>
                      <a:pt x="6900" y="10303"/>
                      <a:pt x="6616" y="9894"/>
                      <a:pt x="6238" y="9736"/>
                    </a:cubicBezTo>
                    <a:lnTo>
                      <a:pt x="6238" y="8287"/>
                    </a:lnTo>
                    <a:cubicBezTo>
                      <a:pt x="6553" y="8255"/>
                      <a:pt x="6868" y="8224"/>
                      <a:pt x="7120" y="8098"/>
                    </a:cubicBezTo>
                    <a:lnTo>
                      <a:pt x="7845" y="9326"/>
                    </a:lnTo>
                    <a:cubicBezTo>
                      <a:pt x="7687" y="9515"/>
                      <a:pt x="7593" y="9736"/>
                      <a:pt x="7593" y="9988"/>
                    </a:cubicBezTo>
                    <a:cubicBezTo>
                      <a:pt x="7593" y="10524"/>
                      <a:pt x="8065" y="10996"/>
                      <a:pt x="8633" y="10996"/>
                    </a:cubicBezTo>
                    <a:cubicBezTo>
                      <a:pt x="9168" y="10996"/>
                      <a:pt x="9641" y="10524"/>
                      <a:pt x="9641" y="9988"/>
                    </a:cubicBezTo>
                    <a:cubicBezTo>
                      <a:pt x="9641" y="9421"/>
                      <a:pt x="9168" y="8948"/>
                      <a:pt x="8633" y="8948"/>
                    </a:cubicBezTo>
                    <a:lnTo>
                      <a:pt x="8444" y="8948"/>
                    </a:lnTo>
                    <a:lnTo>
                      <a:pt x="7750" y="7783"/>
                    </a:lnTo>
                    <a:cubicBezTo>
                      <a:pt x="8065" y="7625"/>
                      <a:pt x="8381" y="7373"/>
                      <a:pt x="8664" y="7153"/>
                    </a:cubicBezTo>
                    <a:lnTo>
                      <a:pt x="9735" y="7751"/>
                    </a:lnTo>
                    <a:lnTo>
                      <a:pt x="9735" y="7940"/>
                    </a:lnTo>
                    <a:cubicBezTo>
                      <a:pt x="9735" y="8476"/>
                      <a:pt x="10208" y="8948"/>
                      <a:pt x="10743" y="8948"/>
                    </a:cubicBezTo>
                    <a:cubicBezTo>
                      <a:pt x="11310" y="8948"/>
                      <a:pt x="11783" y="8476"/>
                      <a:pt x="11783" y="7940"/>
                    </a:cubicBezTo>
                    <a:cubicBezTo>
                      <a:pt x="11626" y="7342"/>
                      <a:pt x="11153" y="6901"/>
                      <a:pt x="10586" y="6901"/>
                    </a:cubicBezTo>
                    <a:cubicBezTo>
                      <a:pt x="10302" y="6901"/>
                      <a:pt x="10082" y="6995"/>
                      <a:pt x="9924" y="7153"/>
                    </a:cubicBezTo>
                    <a:lnTo>
                      <a:pt x="9011" y="6617"/>
                    </a:lnTo>
                    <a:cubicBezTo>
                      <a:pt x="9578" y="5924"/>
                      <a:pt x="9893" y="5010"/>
                      <a:pt x="9893" y="4097"/>
                    </a:cubicBezTo>
                    <a:cubicBezTo>
                      <a:pt x="9893" y="1828"/>
                      <a:pt x="8034" y="1"/>
                      <a:pt x="57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2"/>
              <p:cNvSpPr/>
              <p:nvPr/>
            </p:nvSpPr>
            <p:spPr>
              <a:xfrm>
                <a:off x="-4478175" y="2439650"/>
                <a:ext cx="103975" cy="120525"/>
              </a:xfrm>
              <a:custGeom>
                <a:rect b="b" l="l" r="r" t="t"/>
                <a:pathLst>
                  <a:path extrusionOk="0" h="4821" w="4159">
                    <a:moveTo>
                      <a:pt x="2048" y="725"/>
                    </a:moveTo>
                    <a:cubicBezTo>
                      <a:pt x="2458" y="725"/>
                      <a:pt x="2741" y="1040"/>
                      <a:pt x="2741" y="1387"/>
                    </a:cubicBezTo>
                    <a:cubicBezTo>
                      <a:pt x="2741" y="1765"/>
                      <a:pt x="2426" y="2049"/>
                      <a:pt x="2048" y="2049"/>
                    </a:cubicBezTo>
                    <a:cubicBezTo>
                      <a:pt x="1702" y="2049"/>
                      <a:pt x="1387" y="1733"/>
                      <a:pt x="1387" y="1387"/>
                    </a:cubicBezTo>
                    <a:cubicBezTo>
                      <a:pt x="1387" y="1040"/>
                      <a:pt x="1702" y="725"/>
                      <a:pt x="2048" y="725"/>
                    </a:cubicBezTo>
                    <a:close/>
                    <a:moveTo>
                      <a:pt x="2363" y="2773"/>
                    </a:moveTo>
                    <a:cubicBezTo>
                      <a:pt x="2930" y="2773"/>
                      <a:pt x="3403" y="3246"/>
                      <a:pt x="3403" y="3781"/>
                    </a:cubicBezTo>
                    <a:lnTo>
                      <a:pt x="3403" y="4128"/>
                    </a:lnTo>
                    <a:lnTo>
                      <a:pt x="630" y="4128"/>
                    </a:lnTo>
                    <a:lnTo>
                      <a:pt x="630" y="3781"/>
                    </a:lnTo>
                    <a:lnTo>
                      <a:pt x="693" y="3781"/>
                    </a:lnTo>
                    <a:cubicBezTo>
                      <a:pt x="693" y="3246"/>
                      <a:pt x="1166" y="2773"/>
                      <a:pt x="1702" y="2773"/>
                    </a:cubicBezTo>
                    <a:close/>
                    <a:moveTo>
                      <a:pt x="2111" y="1"/>
                    </a:moveTo>
                    <a:cubicBezTo>
                      <a:pt x="1355" y="1"/>
                      <a:pt x="725" y="631"/>
                      <a:pt x="725" y="1387"/>
                    </a:cubicBezTo>
                    <a:cubicBezTo>
                      <a:pt x="725" y="1702"/>
                      <a:pt x="851" y="2017"/>
                      <a:pt x="1040" y="2238"/>
                    </a:cubicBezTo>
                    <a:cubicBezTo>
                      <a:pt x="441" y="2521"/>
                      <a:pt x="63" y="3120"/>
                      <a:pt x="63" y="3781"/>
                    </a:cubicBezTo>
                    <a:lnTo>
                      <a:pt x="63" y="4443"/>
                    </a:lnTo>
                    <a:cubicBezTo>
                      <a:pt x="0" y="4663"/>
                      <a:pt x="158" y="4821"/>
                      <a:pt x="378" y="4821"/>
                    </a:cubicBezTo>
                    <a:lnTo>
                      <a:pt x="3781" y="4821"/>
                    </a:lnTo>
                    <a:cubicBezTo>
                      <a:pt x="4001" y="4821"/>
                      <a:pt x="4159" y="4663"/>
                      <a:pt x="4159" y="4443"/>
                    </a:cubicBezTo>
                    <a:lnTo>
                      <a:pt x="4159" y="3781"/>
                    </a:lnTo>
                    <a:cubicBezTo>
                      <a:pt x="4159" y="3120"/>
                      <a:pt x="3749" y="2521"/>
                      <a:pt x="3151" y="2238"/>
                    </a:cubicBezTo>
                    <a:cubicBezTo>
                      <a:pt x="3371" y="2017"/>
                      <a:pt x="3466" y="1733"/>
                      <a:pt x="3466" y="1387"/>
                    </a:cubicBezTo>
                    <a:cubicBezTo>
                      <a:pt x="3466" y="631"/>
                      <a:pt x="2836" y="1"/>
                      <a:pt x="2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/>
            <p:nvPr/>
          </p:nvSpPr>
          <p:spPr>
            <a:xfrm>
              <a:off x="4873876" y="1870609"/>
              <a:ext cx="1201366" cy="1041445"/>
            </a:xfrm>
            <a:custGeom>
              <a:rect b="b" l="l" r="r" t="t"/>
              <a:pathLst>
                <a:path extrusionOk="0" h="15625" w="18025">
                  <a:moveTo>
                    <a:pt x="4499" y="1"/>
                  </a:moveTo>
                  <a:lnTo>
                    <a:pt x="0" y="7813"/>
                  </a:lnTo>
                  <a:lnTo>
                    <a:pt x="4499" y="15624"/>
                  </a:lnTo>
                  <a:lnTo>
                    <a:pt x="13526" y="15624"/>
                  </a:lnTo>
                  <a:lnTo>
                    <a:pt x="18025" y="7813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5267313" y="2185151"/>
              <a:ext cx="413435" cy="412345"/>
            </a:xfrm>
            <a:custGeom>
              <a:rect b="b" l="l" r="r" t="t"/>
              <a:pathLst>
                <a:path extrusionOk="0" h="11721" w="11752">
                  <a:moveTo>
                    <a:pt x="6490" y="662"/>
                  </a:moveTo>
                  <a:cubicBezTo>
                    <a:pt x="6711" y="662"/>
                    <a:pt x="6868" y="820"/>
                    <a:pt x="6868" y="1009"/>
                  </a:cubicBezTo>
                  <a:lnTo>
                    <a:pt x="6868" y="1355"/>
                  </a:lnTo>
                  <a:lnTo>
                    <a:pt x="5167" y="1355"/>
                  </a:lnTo>
                  <a:cubicBezTo>
                    <a:pt x="4600" y="1355"/>
                    <a:pt x="4127" y="1828"/>
                    <a:pt x="4127" y="2395"/>
                  </a:cubicBezTo>
                  <a:lnTo>
                    <a:pt x="4127" y="2773"/>
                  </a:lnTo>
                  <a:lnTo>
                    <a:pt x="3088" y="2773"/>
                  </a:lnTo>
                  <a:cubicBezTo>
                    <a:pt x="2993" y="2773"/>
                    <a:pt x="2867" y="2836"/>
                    <a:pt x="2836" y="2899"/>
                  </a:cubicBezTo>
                  <a:lnTo>
                    <a:pt x="2048" y="3687"/>
                  </a:lnTo>
                  <a:lnTo>
                    <a:pt x="2048" y="3151"/>
                  </a:lnTo>
                  <a:cubicBezTo>
                    <a:pt x="2048" y="2931"/>
                    <a:pt x="1891" y="2773"/>
                    <a:pt x="1702" y="2773"/>
                  </a:cubicBezTo>
                  <a:lnTo>
                    <a:pt x="1040" y="2773"/>
                  </a:lnTo>
                  <a:cubicBezTo>
                    <a:pt x="819" y="2773"/>
                    <a:pt x="662" y="2616"/>
                    <a:pt x="662" y="2427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649" y="1986"/>
                  </a:moveTo>
                  <a:cubicBezTo>
                    <a:pt x="10838" y="1986"/>
                    <a:pt x="10995" y="2143"/>
                    <a:pt x="10995" y="2364"/>
                  </a:cubicBezTo>
                  <a:lnTo>
                    <a:pt x="10995" y="3781"/>
                  </a:lnTo>
                  <a:cubicBezTo>
                    <a:pt x="10995" y="3970"/>
                    <a:pt x="10838" y="4128"/>
                    <a:pt x="10649" y="4128"/>
                  </a:cubicBezTo>
                  <a:lnTo>
                    <a:pt x="8601" y="4128"/>
                  </a:lnTo>
                  <a:cubicBezTo>
                    <a:pt x="8412" y="4128"/>
                    <a:pt x="8255" y="4285"/>
                    <a:pt x="8255" y="4474"/>
                  </a:cubicBezTo>
                  <a:lnTo>
                    <a:pt x="8255" y="5041"/>
                  </a:lnTo>
                  <a:lnTo>
                    <a:pt x="7404" y="4191"/>
                  </a:lnTo>
                  <a:cubicBezTo>
                    <a:pt x="7372" y="4159"/>
                    <a:pt x="7246" y="4128"/>
                    <a:pt x="7183" y="4128"/>
                  </a:cubicBezTo>
                  <a:lnTo>
                    <a:pt x="5136" y="4128"/>
                  </a:lnTo>
                  <a:cubicBezTo>
                    <a:pt x="4947" y="4128"/>
                    <a:pt x="4789" y="3970"/>
                    <a:pt x="4789" y="3781"/>
                  </a:cubicBezTo>
                  <a:lnTo>
                    <a:pt x="4789" y="2364"/>
                  </a:lnTo>
                  <a:cubicBezTo>
                    <a:pt x="4789" y="2143"/>
                    <a:pt x="4947" y="1986"/>
                    <a:pt x="5136" y="1986"/>
                  </a:cubicBezTo>
                  <a:close/>
                  <a:moveTo>
                    <a:pt x="3088" y="6207"/>
                  </a:moveTo>
                  <a:cubicBezTo>
                    <a:pt x="3623" y="6207"/>
                    <a:pt x="4096" y="6680"/>
                    <a:pt x="4096" y="7247"/>
                  </a:cubicBezTo>
                  <a:cubicBezTo>
                    <a:pt x="4096" y="7782"/>
                    <a:pt x="3623" y="8255"/>
                    <a:pt x="3088" y="8255"/>
                  </a:cubicBezTo>
                  <a:cubicBezTo>
                    <a:pt x="2521" y="8255"/>
                    <a:pt x="2048" y="7782"/>
                    <a:pt x="2048" y="7247"/>
                  </a:cubicBezTo>
                  <a:cubicBezTo>
                    <a:pt x="2048" y="6648"/>
                    <a:pt x="2489" y="6207"/>
                    <a:pt x="3088" y="6207"/>
                  </a:cubicBezTo>
                  <a:close/>
                  <a:moveTo>
                    <a:pt x="8601" y="6207"/>
                  </a:moveTo>
                  <a:cubicBezTo>
                    <a:pt x="9137" y="6207"/>
                    <a:pt x="9609" y="6648"/>
                    <a:pt x="9609" y="7247"/>
                  </a:cubicBezTo>
                  <a:cubicBezTo>
                    <a:pt x="9609" y="7782"/>
                    <a:pt x="9137" y="8255"/>
                    <a:pt x="8601" y="8255"/>
                  </a:cubicBezTo>
                  <a:cubicBezTo>
                    <a:pt x="8003" y="8255"/>
                    <a:pt x="7530" y="7782"/>
                    <a:pt x="7530" y="7247"/>
                  </a:cubicBezTo>
                  <a:cubicBezTo>
                    <a:pt x="7530" y="6680"/>
                    <a:pt x="8003" y="6207"/>
                    <a:pt x="8601" y="6207"/>
                  </a:cubicBezTo>
                  <a:close/>
                  <a:moveTo>
                    <a:pt x="3749" y="8980"/>
                  </a:moveTo>
                  <a:cubicBezTo>
                    <a:pt x="4695" y="8980"/>
                    <a:pt x="5451" y="9704"/>
                    <a:pt x="5451" y="10649"/>
                  </a:cubicBezTo>
                  <a:lnTo>
                    <a:pt x="5451" y="11027"/>
                  </a:lnTo>
                  <a:lnTo>
                    <a:pt x="630" y="11027"/>
                  </a:lnTo>
                  <a:lnTo>
                    <a:pt x="630" y="10649"/>
                  </a:lnTo>
                  <a:lnTo>
                    <a:pt x="662" y="10649"/>
                  </a:lnTo>
                  <a:cubicBezTo>
                    <a:pt x="662" y="9704"/>
                    <a:pt x="1418" y="8980"/>
                    <a:pt x="2363" y="8980"/>
                  </a:cubicBezTo>
                  <a:close/>
                  <a:moveTo>
                    <a:pt x="9369" y="8976"/>
                  </a:moveTo>
                  <a:cubicBezTo>
                    <a:pt x="10266" y="8976"/>
                    <a:pt x="10995" y="9740"/>
                    <a:pt x="10995" y="10649"/>
                  </a:cubicBezTo>
                  <a:lnTo>
                    <a:pt x="10995" y="11027"/>
                  </a:lnTo>
                  <a:lnTo>
                    <a:pt x="6144" y="11027"/>
                  </a:lnTo>
                  <a:lnTo>
                    <a:pt x="6144" y="10649"/>
                  </a:lnTo>
                  <a:cubicBezTo>
                    <a:pt x="6144" y="9704"/>
                    <a:pt x="6900" y="8980"/>
                    <a:pt x="7845" y="8980"/>
                  </a:cubicBezTo>
                  <a:lnTo>
                    <a:pt x="9263" y="8980"/>
                  </a:lnTo>
                  <a:cubicBezTo>
                    <a:pt x="9298" y="8977"/>
                    <a:pt x="9334" y="8976"/>
                    <a:pt x="9369" y="8976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2427"/>
                  </a:lnTo>
                  <a:cubicBezTo>
                    <a:pt x="0" y="2994"/>
                    <a:pt x="473" y="3466"/>
                    <a:pt x="1040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88"/>
                    <a:pt x="1546" y="4829"/>
                    <a:pt x="1727" y="4829"/>
                  </a:cubicBezTo>
                  <a:cubicBezTo>
                    <a:pt x="1813" y="4829"/>
                    <a:pt x="1904" y="4797"/>
                    <a:pt x="1985" y="4726"/>
                  </a:cubicBezTo>
                  <a:lnTo>
                    <a:pt x="3245" y="3466"/>
                  </a:lnTo>
                  <a:lnTo>
                    <a:pt x="4096" y="3466"/>
                  </a:lnTo>
                  <a:lnTo>
                    <a:pt x="4096" y="3813"/>
                  </a:lnTo>
                  <a:cubicBezTo>
                    <a:pt x="4096" y="4348"/>
                    <a:pt x="4568" y="4821"/>
                    <a:pt x="5136" y="4821"/>
                  </a:cubicBezTo>
                  <a:lnTo>
                    <a:pt x="7057" y="4821"/>
                  </a:lnTo>
                  <a:lnTo>
                    <a:pt x="7908" y="5672"/>
                  </a:lnTo>
                  <a:cubicBezTo>
                    <a:pt x="7341" y="5924"/>
                    <a:pt x="6868" y="6522"/>
                    <a:pt x="6868" y="7247"/>
                  </a:cubicBezTo>
                  <a:cubicBezTo>
                    <a:pt x="6868" y="7625"/>
                    <a:pt x="7026" y="8034"/>
                    <a:pt x="7278" y="8349"/>
                  </a:cubicBezTo>
                  <a:cubicBezTo>
                    <a:pt x="6648" y="8507"/>
                    <a:pt x="6144" y="8885"/>
                    <a:pt x="5829" y="9452"/>
                  </a:cubicBezTo>
                  <a:cubicBezTo>
                    <a:pt x="5514" y="8917"/>
                    <a:pt x="5010" y="8539"/>
                    <a:pt x="4411" y="8381"/>
                  </a:cubicBezTo>
                  <a:cubicBezTo>
                    <a:pt x="4663" y="8066"/>
                    <a:pt x="4821" y="7719"/>
                    <a:pt x="4821" y="7278"/>
                  </a:cubicBezTo>
                  <a:cubicBezTo>
                    <a:pt x="4821" y="6333"/>
                    <a:pt x="4064" y="5577"/>
                    <a:pt x="3119" y="5577"/>
                  </a:cubicBezTo>
                  <a:cubicBezTo>
                    <a:pt x="2174" y="5577"/>
                    <a:pt x="1418" y="6333"/>
                    <a:pt x="1418" y="7278"/>
                  </a:cubicBezTo>
                  <a:cubicBezTo>
                    <a:pt x="1418" y="7719"/>
                    <a:pt x="1576" y="8097"/>
                    <a:pt x="1828" y="8381"/>
                  </a:cubicBezTo>
                  <a:cubicBezTo>
                    <a:pt x="788" y="8665"/>
                    <a:pt x="32" y="9610"/>
                    <a:pt x="32" y="10712"/>
                  </a:cubicBezTo>
                  <a:lnTo>
                    <a:pt x="32" y="11374"/>
                  </a:lnTo>
                  <a:cubicBezTo>
                    <a:pt x="32" y="11563"/>
                    <a:pt x="189" y="11721"/>
                    <a:pt x="410" y="11721"/>
                  </a:cubicBezTo>
                  <a:lnTo>
                    <a:pt x="11374" y="11721"/>
                  </a:lnTo>
                  <a:cubicBezTo>
                    <a:pt x="11594" y="11721"/>
                    <a:pt x="11752" y="11563"/>
                    <a:pt x="11752" y="11374"/>
                  </a:cubicBezTo>
                  <a:lnTo>
                    <a:pt x="11752" y="10712"/>
                  </a:lnTo>
                  <a:cubicBezTo>
                    <a:pt x="11752" y="9610"/>
                    <a:pt x="10995" y="8665"/>
                    <a:pt x="9956" y="8381"/>
                  </a:cubicBezTo>
                  <a:cubicBezTo>
                    <a:pt x="10208" y="8066"/>
                    <a:pt x="10365" y="7719"/>
                    <a:pt x="10365" y="7278"/>
                  </a:cubicBezTo>
                  <a:cubicBezTo>
                    <a:pt x="10365" y="6459"/>
                    <a:pt x="9767" y="5735"/>
                    <a:pt x="8979" y="5577"/>
                  </a:cubicBezTo>
                  <a:lnTo>
                    <a:pt x="8979" y="4884"/>
                  </a:lnTo>
                  <a:lnTo>
                    <a:pt x="10649" y="4884"/>
                  </a:lnTo>
                  <a:lnTo>
                    <a:pt x="10649" y="4821"/>
                  </a:lnTo>
                  <a:cubicBezTo>
                    <a:pt x="11185" y="4821"/>
                    <a:pt x="11657" y="4348"/>
                    <a:pt x="11657" y="3813"/>
                  </a:cubicBezTo>
                  <a:lnTo>
                    <a:pt x="11657" y="2395"/>
                  </a:lnTo>
                  <a:cubicBezTo>
                    <a:pt x="11657" y="1828"/>
                    <a:pt x="11185" y="1355"/>
                    <a:pt x="10649" y="1355"/>
                  </a:cubicBezTo>
                  <a:lnTo>
                    <a:pt x="7530" y="1355"/>
                  </a:lnTo>
                  <a:lnTo>
                    <a:pt x="7530" y="1009"/>
                  </a:lnTo>
                  <a:cubicBezTo>
                    <a:pt x="7530" y="473"/>
                    <a:pt x="7057" y="1"/>
                    <a:pt x="6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4873876" y="2911962"/>
              <a:ext cx="1201366" cy="1043378"/>
            </a:xfrm>
            <a:custGeom>
              <a:rect b="b" l="l" r="r" t="t"/>
              <a:pathLst>
                <a:path extrusionOk="0" h="15654" w="18025">
                  <a:moveTo>
                    <a:pt x="4499" y="0"/>
                  </a:moveTo>
                  <a:lnTo>
                    <a:pt x="0" y="7842"/>
                  </a:lnTo>
                  <a:lnTo>
                    <a:pt x="4499" y="15654"/>
                  </a:lnTo>
                  <a:lnTo>
                    <a:pt x="13526" y="15654"/>
                  </a:lnTo>
                  <a:lnTo>
                    <a:pt x="18025" y="7842"/>
                  </a:lnTo>
                  <a:lnTo>
                    <a:pt x="13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5265067" y="3240918"/>
              <a:ext cx="418994" cy="385467"/>
            </a:xfrm>
            <a:custGeom>
              <a:rect b="b" l="l" r="r" t="t"/>
              <a:pathLst>
                <a:path extrusionOk="0" h="10957" w="11910">
                  <a:moveTo>
                    <a:pt x="7325" y="654"/>
                  </a:moveTo>
                  <a:cubicBezTo>
                    <a:pt x="7412" y="654"/>
                    <a:pt x="7498" y="686"/>
                    <a:pt x="7561" y="749"/>
                  </a:cubicBezTo>
                  <a:lnTo>
                    <a:pt x="10995" y="4088"/>
                  </a:lnTo>
                  <a:cubicBezTo>
                    <a:pt x="11122" y="4246"/>
                    <a:pt x="11122" y="4466"/>
                    <a:pt x="10995" y="4592"/>
                  </a:cubicBezTo>
                  <a:lnTo>
                    <a:pt x="10082" y="5506"/>
                  </a:lnTo>
                  <a:lnTo>
                    <a:pt x="7404" y="2859"/>
                  </a:lnTo>
                  <a:cubicBezTo>
                    <a:pt x="7215" y="2670"/>
                    <a:pt x="6955" y="2576"/>
                    <a:pt x="6691" y="2576"/>
                  </a:cubicBezTo>
                  <a:cubicBezTo>
                    <a:pt x="6427" y="2576"/>
                    <a:pt x="6159" y="2670"/>
                    <a:pt x="5955" y="2859"/>
                  </a:cubicBezTo>
                  <a:lnTo>
                    <a:pt x="4978" y="3805"/>
                  </a:lnTo>
                  <a:cubicBezTo>
                    <a:pt x="4915" y="3868"/>
                    <a:pt x="4828" y="3899"/>
                    <a:pt x="4742" y="3899"/>
                  </a:cubicBezTo>
                  <a:cubicBezTo>
                    <a:pt x="4655" y="3899"/>
                    <a:pt x="4568" y="3868"/>
                    <a:pt x="4505" y="3805"/>
                  </a:cubicBezTo>
                  <a:cubicBezTo>
                    <a:pt x="4379" y="3679"/>
                    <a:pt x="4379" y="3458"/>
                    <a:pt x="4505" y="3332"/>
                  </a:cubicBezTo>
                  <a:lnTo>
                    <a:pt x="5955" y="1883"/>
                  </a:lnTo>
                  <a:lnTo>
                    <a:pt x="7089" y="749"/>
                  </a:lnTo>
                  <a:cubicBezTo>
                    <a:pt x="7152" y="686"/>
                    <a:pt x="7239" y="654"/>
                    <a:pt x="7325" y="654"/>
                  </a:cubicBezTo>
                  <a:close/>
                  <a:moveTo>
                    <a:pt x="2808" y="5183"/>
                  </a:moveTo>
                  <a:cubicBezTo>
                    <a:pt x="2899" y="5183"/>
                    <a:pt x="2993" y="5207"/>
                    <a:pt x="3056" y="5254"/>
                  </a:cubicBezTo>
                  <a:cubicBezTo>
                    <a:pt x="3151" y="5380"/>
                    <a:pt x="3151" y="5632"/>
                    <a:pt x="3056" y="5726"/>
                  </a:cubicBezTo>
                  <a:lnTo>
                    <a:pt x="2048" y="6735"/>
                  </a:lnTo>
                  <a:cubicBezTo>
                    <a:pt x="2001" y="6782"/>
                    <a:pt x="1914" y="6805"/>
                    <a:pt x="1824" y="6805"/>
                  </a:cubicBezTo>
                  <a:cubicBezTo>
                    <a:pt x="1733" y="6805"/>
                    <a:pt x="1639" y="6782"/>
                    <a:pt x="1576" y="6735"/>
                  </a:cubicBezTo>
                  <a:cubicBezTo>
                    <a:pt x="1449" y="6609"/>
                    <a:pt x="1449" y="6357"/>
                    <a:pt x="1576" y="6262"/>
                  </a:cubicBezTo>
                  <a:lnTo>
                    <a:pt x="2584" y="5254"/>
                  </a:lnTo>
                  <a:cubicBezTo>
                    <a:pt x="2631" y="5207"/>
                    <a:pt x="2718" y="5183"/>
                    <a:pt x="2808" y="5183"/>
                  </a:cubicBezTo>
                  <a:close/>
                  <a:moveTo>
                    <a:pt x="3785" y="6167"/>
                  </a:moveTo>
                  <a:cubicBezTo>
                    <a:pt x="3875" y="6167"/>
                    <a:pt x="3970" y="6199"/>
                    <a:pt x="4033" y="6262"/>
                  </a:cubicBezTo>
                  <a:cubicBezTo>
                    <a:pt x="4159" y="6357"/>
                    <a:pt x="4159" y="6609"/>
                    <a:pt x="4033" y="6735"/>
                  </a:cubicBezTo>
                  <a:lnTo>
                    <a:pt x="3056" y="7711"/>
                  </a:lnTo>
                  <a:cubicBezTo>
                    <a:pt x="2993" y="7774"/>
                    <a:pt x="2899" y="7806"/>
                    <a:pt x="2808" y="7806"/>
                  </a:cubicBezTo>
                  <a:cubicBezTo>
                    <a:pt x="2718" y="7806"/>
                    <a:pt x="2631" y="7774"/>
                    <a:pt x="2584" y="7711"/>
                  </a:cubicBezTo>
                  <a:cubicBezTo>
                    <a:pt x="2395" y="7554"/>
                    <a:pt x="2395" y="7365"/>
                    <a:pt x="2584" y="7239"/>
                  </a:cubicBezTo>
                  <a:lnTo>
                    <a:pt x="3560" y="6262"/>
                  </a:lnTo>
                  <a:cubicBezTo>
                    <a:pt x="3608" y="6199"/>
                    <a:pt x="3694" y="6167"/>
                    <a:pt x="3785" y="6167"/>
                  </a:cubicBezTo>
                  <a:close/>
                  <a:moveTo>
                    <a:pt x="4730" y="7113"/>
                  </a:moveTo>
                  <a:cubicBezTo>
                    <a:pt x="4821" y="7113"/>
                    <a:pt x="4915" y="7144"/>
                    <a:pt x="4978" y="7207"/>
                  </a:cubicBezTo>
                  <a:cubicBezTo>
                    <a:pt x="5073" y="7302"/>
                    <a:pt x="5073" y="7554"/>
                    <a:pt x="4978" y="7680"/>
                  </a:cubicBezTo>
                  <a:lnTo>
                    <a:pt x="4001" y="8656"/>
                  </a:lnTo>
                  <a:cubicBezTo>
                    <a:pt x="3938" y="8719"/>
                    <a:pt x="3844" y="8751"/>
                    <a:pt x="3749" y="8751"/>
                  </a:cubicBezTo>
                  <a:cubicBezTo>
                    <a:pt x="3655" y="8751"/>
                    <a:pt x="3560" y="8719"/>
                    <a:pt x="3497" y="8656"/>
                  </a:cubicBezTo>
                  <a:cubicBezTo>
                    <a:pt x="3403" y="8530"/>
                    <a:pt x="3403" y="8310"/>
                    <a:pt x="3497" y="8184"/>
                  </a:cubicBezTo>
                  <a:lnTo>
                    <a:pt x="4505" y="7207"/>
                  </a:lnTo>
                  <a:cubicBezTo>
                    <a:pt x="4553" y="7144"/>
                    <a:pt x="4639" y="7113"/>
                    <a:pt x="4730" y="7113"/>
                  </a:cubicBezTo>
                  <a:close/>
                  <a:moveTo>
                    <a:pt x="4100" y="969"/>
                  </a:moveTo>
                  <a:cubicBezTo>
                    <a:pt x="4190" y="969"/>
                    <a:pt x="4285" y="1001"/>
                    <a:pt x="4348" y="1064"/>
                  </a:cubicBezTo>
                  <a:lnTo>
                    <a:pt x="5041" y="1725"/>
                  </a:lnTo>
                  <a:lnTo>
                    <a:pt x="3938" y="2828"/>
                  </a:lnTo>
                  <a:cubicBezTo>
                    <a:pt x="3560" y="3206"/>
                    <a:pt x="3560" y="3899"/>
                    <a:pt x="3938" y="4277"/>
                  </a:cubicBezTo>
                  <a:cubicBezTo>
                    <a:pt x="4143" y="4482"/>
                    <a:pt x="4411" y="4584"/>
                    <a:pt x="4675" y="4584"/>
                  </a:cubicBezTo>
                  <a:cubicBezTo>
                    <a:pt x="4939" y="4584"/>
                    <a:pt x="5199" y="4482"/>
                    <a:pt x="5388" y="4277"/>
                  </a:cubicBezTo>
                  <a:lnTo>
                    <a:pt x="6396" y="3332"/>
                  </a:lnTo>
                  <a:cubicBezTo>
                    <a:pt x="6443" y="3269"/>
                    <a:pt x="6530" y="3238"/>
                    <a:pt x="6620" y="3238"/>
                  </a:cubicBezTo>
                  <a:cubicBezTo>
                    <a:pt x="6711" y="3238"/>
                    <a:pt x="6805" y="3269"/>
                    <a:pt x="6868" y="3332"/>
                  </a:cubicBezTo>
                  <a:lnTo>
                    <a:pt x="10334" y="6735"/>
                  </a:lnTo>
                  <a:cubicBezTo>
                    <a:pt x="10491" y="6829"/>
                    <a:pt x="10491" y="7113"/>
                    <a:pt x="10365" y="7239"/>
                  </a:cubicBezTo>
                  <a:cubicBezTo>
                    <a:pt x="10302" y="7302"/>
                    <a:pt x="10216" y="7333"/>
                    <a:pt x="10129" y="7333"/>
                  </a:cubicBezTo>
                  <a:cubicBezTo>
                    <a:pt x="10042" y="7333"/>
                    <a:pt x="9956" y="7302"/>
                    <a:pt x="9893" y="7239"/>
                  </a:cubicBezTo>
                  <a:lnTo>
                    <a:pt x="8444" y="5789"/>
                  </a:lnTo>
                  <a:cubicBezTo>
                    <a:pt x="8381" y="5726"/>
                    <a:pt x="8286" y="5695"/>
                    <a:pt x="8195" y="5695"/>
                  </a:cubicBezTo>
                  <a:cubicBezTo>
                    <a:pt x="8105" y="5695"/>
                    <a:pt x="8018" y="5726"/>
                    <a:pt x="7971" y="5789"/>
                  </a:cubicBezTo>
                  <a:cubicBezTo>
                    <a:pt x="7845" y="5884"/>
                    <a:pt x="7845" y="6136"/>
                    <a:pt x="7971" y="6262"/>
                  </a:cubicBezTo>
                  <a:lnTo>
                    <a:pt x="9420" y="7711"/>
                  </a:lnTo>
                  <a:cubicBezTo>
                    <a:pt x="9546" y="7837"/>
                    <a:pt x="9546" y="8058"/>
                    <a:pt x="9420" y="8184"/>
                  </a:cubicBezTo>
                  <a:cubicBezTo>
                    <a:pt x="9357" y="8247"/>
                    <a:pt x="9271" y="8278"/>
                    <a:pt x="9184" y="8278"/>
                  </a:cubicBezTo>
                  <a:cubicBezTo>
                    <a:pt x="9097" y="8278"/>
                    <a:pt x="9011" y="8247"/>
                    <a:pt x="8948" y="8184"/>
                  </a:cubicBezTo>
                  <a:lnTo>
                    <a:pt x="7498" y="6735"/>
                  </a:lnTo>
                  <a:cubicBezTo>
                    <a:pt x="7435" y="6672"/>
                    <a:pt x="7341" y="6640"/>
                    <a:pt x="7250" y="6640"/>
                  </a:cubicBezTo>
                  <a:cubicBezTo>
                    <a:pt x="7160" y="6640"/>
                    <a:pt x="7073" y="6672"/>
                    <a:pt x="7026" y="6735"/>
                  </a:cubicBezTo>
                  <a:cubicBezTo>
                    <a:pt x="6900" y="6829"/>
                    <a:pt x="6900" y="7081"/>
                    <a:pt x="7026" y="7176"/>
                  </a:cubicBezTo>
                  <a:lnTo>
                    <a:pt x="8475" y="8656"/>
                  </a:lnTo>
                  <a:cubicBezTo>
                    <a:pt x="8601" y="8751"/>
                    <a:pt x="8601" y="9003"/>
                    <a:pt x="8475" y="9129"/>
                  </a:cubicBezTo>
                  <a:cubicBezTo>
                    <a:pt x="8412" y="9176"/>
                    <a:pt x="8325" y="9200"/>
                    <a:pt x="8239" y="9200"/>
                  </a:cubicBezTo>
                  <a:cubicBezTo>
                    <a:pt x="8152" y="9200"/>
                    <a:pt x="8066" y="9176"/>
                    <a:pt x="8003" y="9129"/>
                  </a:cubicBezTo>
                  <a:lnTo>
                    <a:pt x="6459" y="7648"/>
                  </a:lnTo>
                  <a:cubicBezTo>
                    <a:pt x="6270" y="7459"/>
                    <a:pt x="6018" y="7396"/>
                    <a:pt x="5797" y="7396"/>
                  </a:cubicBezTo>
                  <a:cubicBezTo>
                    <a:pt x="5797" y="7144"/>
                    <a:pt x="5671" y="6924"/>
                    <a:pt x="5482" y="6735"/>
                  </a:cubicBezTo>
                  <a:cubicBezTo>
                    <a:pt x="5293" y="6514"/>
                    <a:pt x="5041" y="6451"/>
                    <a:pt x="4821" y="6388"/>
                  </a:cubicBezTo>
                  <a:cubicBezTo>
                    <a:pt x="4821" y="6167"/>
                    <a:pt x="4694" y="5947"/>
                    <a:pt x="4505" y="5726"/>
                  </a:cubicBezTo>
                  <a:cubicBezTo>
                    <a:pt x="4285" y="5537"/>
                    <a:pt x="4064" y="5474"/>
                    <a:pt x="3812" y="5411"/>
                  </a:cubicBezTo>
                  <a:cubicBezTo>
                    <a:pt x="3812" y="5191"/>
                    <a:pt x="3718" y="4939"/>
                    <a:pt x="3497" y="4750"/>
                  </a:cubicBezTo>
                  <a:cubicBezTo>
                    <a:pt x="3308" y="4561"/>
                    <a:pt x="3048" y="4466"/>
                    <a:pt x="2785" y="4466"/>
                  </a:cubicBezTo>
                  <a:cubicBezTo>
                    <a:pt x="2521" y="4466"/>
                    <a:pt x="2253" y="4561"/>
                    <a:pt x="2048" y="4750"/>
                  </a:cubicBezTo>
                  <a:lnTo>
                    <a:pt x="1544" y="5254"/>
                  </a:lnTo>
                  <a:lnTo>
                    <a:pt x="819" y="4561"/>
                  </a:lnTo>
                  <a:cubicBezTo>
                    <a:pt x="725" y="4435"/>
                    <a:pt x="725" y="4183"/>
                    <a:pt x="819" y="4088"/>
                  </a:cubicBezTo>
                  <a:lnTo>
                    <a:pt x="3875" y="1064"/>
                  </a:lnTo>
                  <a:cubicBezTo>
                    <a:pt x="3923" y="1001"/>
                    <a:pt x="4009" y="969"/>
                    <a:pt x="4100" y="969"/>
                  </a:cubicBezTo>
                  <a:close/>
                  <a:moveTo>
                    <a:pt x="5718" y="8089"/>
                  </a:moveTo>
                  <a:cubicBezTo>
                    <a:pt x="5805" y="8089"/>
                    <a:pt x="5892" y="8121"/>
                    <a:pt x="5955" y="8184"/>
                  </a:cubicBezTo>
                  <a:cubicBezTo>
                    <a:pt x="6081" y="8310"/>
                    <a:pt x="6081" y="8530"/>
                    <a:pt x="5955" y="8656"/>
                  </a:cubicBezTo>
                  <a:lnTo>
                    <a:pt x="4978" y="9633"/>
                  </a:lnTo>
                  <a:cubicBezTo>
                    <a:pt x="4915" y="9696"/>
                    <a:pt x="4821" y="9728"/>
                    <a:pt x="4730" y="9728"/>
                  </a:cubicBezTo>
                  <a:cubicBezTo>
                    <a:pt x="4639" y="9728"/>
                    <a:pt x="4553" y="9696"/>
                    <a:pt x="4505" y="9633"/>
                  </a:cubicBezTo>
                  <a:cubicBezTo>
                    <a:pt x="4379" y="9507"/>
                    <a:pt x="4379" y="9286"/>
                    <a:pt x="4505" y="9160"/>
                  </a:cubicBezTo>
                  <a:lnTo>
                    <a:pt x="5482" y="8184"/>
                  </a:lnTo>
                  <a:cubicBezTo>
                    <a:pt x="5545" y="8121"/>
                    <a:pt x="5632" y="8089"/>
                    <a:pt x="5718" y="8089"/>
                  </a:cubicBezTo>
                  <a:close/>
                  <a:moveTo>
                    <a:pt x="6616" y="8877"/>
                  </a:moveTo>
                  <a:lnTo>
                    <a:pt x="7467" y="9665"/>
                  </a:lnTo>
                  <a:cubicBezTo>
                    <a:pt x="7593" y="9759"/>
                    <a:pt x="7593" y="9980"/>
                    <a:pt x="7435" y="10106"/>
                  </a:cubicBezTo>
                  <a:cubicBezTo>
                    <a:pt x="7388" y="10169"/>
                    <a:pt x="7286" y="10200"/>
                    <a:pt x="7179" y="10200"/>
                  </a:cubicBezTo>
                  <a:cubicBezTo>
                    <a:pt x="7073" y="10200"/>
                    <a:pt x="6963" y="10169"/>
                    <a:pt x="6900" y="10106"/>
                  </a:cubicBezTo>
                  <a:lnTo>
                    <a:pt x="6207" y="9412"/>
                  </a:lnTo>
                  <a:lnTo>
                    <a:pt x="6427" y="9160"/>
                  </a:lnTo>
                  <a:cubicBezTo>
                    <a:pt x="6522" y="9097"/>
                    <a:pt x="6585" y="8971"/>
                    <a:pt x="6616" y="8877"/>
                  </a:cubicBezTo>
                  <a:close/>
                  <a:moveTo>
                    <a:pt x="7309" y="0"/>
                  </a:moveTo>
                  <a:cubicBezTo>
                    <a:pt x="7042" y="0"/>
                    <a:pt x="6774" y="103"/>
                    <a:pt x="6585" y="308"/>
                  </a:cubicBezTo>
                  <a:lnTo>
                    <a:pt x="5608" y="1284"/>
                  </a:lnTo>
                  <a:lnTo>
                    <a:pt x="4852" y="560"/>
                  </a:lnTo>
                  <a:cubicBezTo>
                    <a:pt x="4656" y="394"/>
                    <a:pt x="4409" y="307"/>
                    <a:pt x="4163" y="307"/>
                  </a:cubicBezTo>
                  <a:cubicBezTo>
                    <a:pt x="3897" y="307"/>
                    <a:pt x="3631" y="409"/>
                    <a:pt x="3434" y="623"/>
                  </a:cubicBezTo>
                  <a:lnTo>
                    <a:pt x="410" y="3647"/>
                  </a:lnTo>
                  <a:cubicBezTo>
                    <a:pt x="0" y="4025"/>
                    <a:pt x="0" y="4718"/>
                    <a:pt x="410" y="5096"/>
                  </a:cubicBezTo>
                  <a:lnTo>
                    <a:pt x="1103" y="5821"/>
                  </a:lnTo>
                  <a:cubicBezTo>
                    <a:pt x="725" y="6199"/>
                    <a:pt x="725" y="6829"/>
                    <a:pt x="1103" y="7239"/>
                  </a:cubicBezTo>
                  <a:cubicBezTo>
                    <a:pt x="1292" y="7428"/>
                    <a:pt x="1544" y="7491"/>
                    <a:pt x="1765" y="7554"/>
                  </a:cubicBezTo>
                  <a:cubicBezTo>
                    <a:pt x="1765" y="7774"/>
                    <a:pt x="1891" y="8026"/>
                    <a:pt x="2080" y="8215"/>
                  </a:cubicBezTo>
                  <a:cubicBezTo>
                    <a:pt x="2300" y="8404"/>
                    <a:pt x="2521" y="8499"/>
                    <a:pt x="2773" y="8530"/>
                  </a:cubicBezTo>
                  <a:cubicBezTo>
                    <a:pt x="2773" y="8751"/>
                    <a:pt x="2867" y="9003"/>
                    <a:pt x="3088" y="9192"/>
                  </a:cubicBezTo>
                  <a:cubicBezTo>
                    <a:pt x="3277" y="9381"/>
                    <a:pt x="3497" y="9475"/>
                    <a:pt x="3749" y="9507"/>
                  </a:cubicBezTo>
                  <a:cubicBezTo>
                    <a:pt x="3749" y="9759"/>
                    <a:pt x="3875" y="9980"/>
                    <a:pt x="4064" y="10169"/>
                  </a:cubicBezTo>
                  <a:cubicBezTo>
                    <a:pt x="4253" y="10373"/>
                    <a:pt x="4521" y="10476"/>
                    <a:pt x="4789" y="10476"/>
                  </a:cubicBezTo>
                  <a:cubicBezTo>
                    <a:pt x="5057" y="10476"/>
                    <a:pt x="5325" y="10373"/>
                    <a:pt x="5514" y="10169"/>
                  </a:cubicBezTo>
                  <a:lnTo>
                    <a:pt x="5766" y="9948"/>
                  </a:lnTo>
                  <a:lnTo>
                    <a:pt x="6459" y="10673"/>
                  </a:lnTo>
                  <a:cubicBezTo>
                    <a:pt x="6664" y="10862"/>
                    <a:pt x="6939" y="10956"/>
                    <a:pt x="7219" y="10956"/>
                  </a:cubicBezTo>
                  <a:cubicBezTo>
                    <a:pt x="7498" y="10956"/>
                    <a:pt x="7782" y="10862"/>
                    <a:pt x="8003" y="10673"/>
                  </a:cubicBezTo>
                  <a:cubicBezTo>
                    <a:pt x="8192" y="10452"/>
                    <a:pt x="8286" y="10232"/>
                    <a:pt x="8318" y="9980"/>
                  </a:cubicBezTo>
                  <a:cubicBezTo>
                    <a:pt x="8538" y="9980"/>
                    <a:pt x="8790" y="9885"/>
                    <a:pt x="8979" y="9665"/>
                  </a:cubicBezTo>
                  <a:cubicBezTo>
                    <a:pt x="9168" y="9475"/>
                    <a:pt x="9263" y="9255"/>
                    <a:pt x="9294" y="9003"/>
                  </a:cubicBezTo>
                  <a:cubicBezTo>
                    <a:pt x="9546" y="9003"/>
                    <a:pt x="9767" y="8877"/>
                    <a:pt x="9956" y="8688"/>
                  </a:cubicBezTo>
                  <a:cubicBezTo>
                    <a:pt x="10176" y="8499"/>
                    <a:pt x="10239" y="8247"/>
                    <a:pt x="10271" y="8026"/>
                  </a:cubicBezTo>
                  <a:cubicBezTo>
                    <a:pt x="10523" y="8026"/>
                    <a:pt x="10743" y="7900"/>
                    <a:pt x="10964" y="7711"/>
                  </a:cubicBezTo>
                  <a:cubicBezTo>
                    <a:pt x="11342" y="7302"/>
                    <a:pt x="11342" y="6640"/>
                    <a:pt x="10964" y="6262"/>
                  </a:cubicBezTo>
                  <a:lnTo>
                    <a:pt x="10680" y="5978"/>
                  </a:lnTo>
                  <a:lnTo>
                    <a:pt x="11594" y="5065"/>
                  </a:lnTo>
                  <a:cubicBezTo>
                    <a:pt x="11909" y="4687"/>
                    <a:pt x="11909" y="4057"/>
                    <a:pt x="11468" y="3647"/>
                  </a:cubicBezTo>
                  <a:lnTo>
                    <a:pt x="8034" y="308"/>
                  </a:lnTo>
                  <a:cubicBezTo>
                    <a:pt x="7845" y="103"/>
                    <a:pt x="7577" y="0"/>
                    <a:pt x="7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970286" y="1350000"/>
              <a:ext cx="1203432" cy="1041379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" name="Google Shape;451;p42"/>
            <p:cNvGrpSpPr/>
            <p:nvPr/>
          </p:nvGrpSpPr>
          <p:grpSpPr>
            <a:xfrm>
              <a:off x="4348504" y="1646772"/>
              <a:ext cx="449066" cy="447834"/>
              <a:chOff x="-30805300" y="1938725"/>
              <a:chExt cx="291450" cy="290650"/>
            </a:xfrm>
          </p:grpSpPr>
          <p:sp>
            <p:nvSpPr>
              <p:cNvPr id="452" name="Google Shape;452;p42"/>
              <p:cNvSpPr/>
              <p:nvPr/>
            </p:nvSpPr>
            <p:spPr>
              <a:xfrm>
                <a:off x="-30805300" y="1938725"/>
                <a:ext cx="291450" cy="290650"/>
              </a:xfrm>
              <a:custGeom>
                <a:rect b="b" l="l" r="r" t="t"/>
                <a:pathLst>
                  <a:path extrusionOk="0" h="11626" w="11658">
                    <a:moveTo>
                      <a:pt x="6806" y="694"/>
                    </a:moveTo>
                    <a:lnTo>
                      <a:pt x="6806" y="1450"/>
                    </a:lnTo>
                    <a:lnTo>
                      <a:pt x="6112" y="1450"/>
                    </a:lnTo>
                    <a:lnTo>
                      <a:pt x="6112" y="694"/>
                    </a:lnTo>
                    <a:close/>
                    <a:moveTo>
                      <a:pt x="10586" y="4821"/>
                    </a:moveTo>
                    <a:cubicBezTo>
                      <a:pt x="10807" y="4821"/>
                      <a:pt x="10964" y="5010"/>
                      <a:pt x="10964" y="5199"/>
                    </a:cubicBezTo>
                    <a:cubicBezTo>
                      <a:pt x="10964" y="5388"/>
                      <a:pt x="10807" y="5545"/>
                      <a:pt x="10586" y="5545"/>
                    </a:cubicBezTo>
                    <a:lnTo>
                      <a:pt x="8570" y="5545"/>
                    </a:lnTo>
                    <a:cubicBezTo>
                      <a:pt x="8349" y="5545"/>
                      <a:pt x="8192" y="5388"/>
                      <a:pt x="8192" y="5199"/>
                    </a:cubicBezTo>
                    <a:cubicBezTo>
                      <a:pt x="8192" y="5010"/>
                      <a:pt x="8349" y="4821"/>
                      <a:pt x="8570" y="4821"/>
                    </a:cubicBezTo>
                    <a:close/>
                    <a:moveTo>
                      <a:pt x="6459" y="3529"/>
                    </a:moveTo>
                    <a:cubicBezTo>
                      <a:pt x="7089" y="3529"/>
                      <a:pt x="7656" y="3844"/>
                      <a:pt x="7971" y="4411"/>
                    </a:cubicBezTo>
                    <a:cubicBezTo>
                      <a:pt x="7688" y="4600"/>
                      <a:pt x="7499" y="4915"/>
                      <a:pt x="7499" y="5262"/>
                    </a:cubicBezTo>
                    <a:cubicBezTo>
                      <a:pt x="7499" y="5388"/>
                      <a:pt x="7530" y="5545"/>
                      <a:pt x="7562" y="5672"/>
                    </a:cubicBezTo>
                    <a:cubicBezTo>
                      <a:pt x="7121" y="5703"/>
                      <a:pt x="6806" y="6113"/>
                      <a:pt x="6806" y="6585"/>
                    </a:cubicBezTo>
                    <a:cubicBezTo>
                      <a:pt x="6806" y="6680"/>
                      <a:pt x="6806" y="6774"/>
                      <a:pt x="6869" y="6900"/>
                    </a:cubicBezTo>
                    <a:cubicBezTo>
                      <a:pt x="6743" y="6932"/>
                      <a:pt x="6617" y="6932"/>
                      <a:pt x="6459" y="6932"/>
                    </a:cubicBezTo>
                    <a:cubicBezTo>
                      <a:pt x="5514" y="6932"/>
                      <a:pt x="4758" y="6176"/>
                      <a:pt x="4758" y="5230"/>
                    </a:cubicBezTo>
                    <a:cubicBezTo>
                      <a:pt x="4758" y="4285"/>
                      <a:pt x="5514" y="3529"/>
                      <a:pt x="6459" y="3529"/>
                    </a:cubicBezTo>
                    <a:close/>
                    <a:moveTo>
                      <a:pt x="9893" y="6207"/>
                    </a:moveTo>
                    <a:cubicBezTo>
                      <a:pt x="10082" y="6207"/>
                      <a:pt x="10240" y="6365"/>
                      <a:pt x="10240" y="6585"/>
                    </a:cubicBezTo>
                    <a:cubicBezTo>
                      <a:pt x="10240" y="6774"/>
                      <a:pt x="10082" y="6932"/>
                      <a:pt x="9893" y="6932"/>
                    </a:cubicBezTo>
                    <a:lnTo>
                      <a:pt x="7845" y="6932"/>
                    </a:lnTo>
                    <a:cubicBezTo>
                      <a:pt x="7656" y="6932"/>
                      <a:pt x="7499" y="6774"/>
                      <a:pt x="7499" y="6585"/>
                    </a:cubicBezTo>
                    <a:cubicBezTo>
                      <a:pt x="7499" y="6365"/>
                      <a:pt x="7656" y="6207"/>
                      <a:pt x="7845" y="6207"/>
                    </a:cubicBezTo>
                    <a:close/>
                    <a:moveTo>
                      <a:pt x="9231" y="7562"/>
                    </a:moveTo>
                    <a:cubicBezTo>
                      <a:pt x="9420" y="7562"/>
                      <a:pt x="9578" y="7719"/>
                      <a:pt x="9578" y="7908"/>
                    </a:cubicBezTo>
                    <a:cubicBezTo>
                      <a:pt x="9578" y="8097"/>
                      <a:pt x="9420" y="8255"/>
                      <a:pt x="9231" y="8255"/>
                    </a:cubicBezTo>
                    <a:lnTo>
                      <a:pt x="7845" y="8255"/>
                    </a:lnTo>
                    <a:cubicBezTo>
                      <a:pt x="7656" y="8255"/>
                      <a:pt x="7499" y="8097"/>
                      <a:pt x="7499" y="7908"/>
                    </a:cubicBezTo>
                    <a:cubicBezTo>
                      <a:pt x="7499" y="7719"/>
                      <a:pt x="7656" y="7562"/>
                      <a:pt x="7845" y="7562"/>
                    </a:cubicBezTo>
                    <a:close/>
                    <a:moveTo>
                      <a:pt x="6595" y="2171"/>
                    </a:moveTo>
                    <a:cubicBezTo>
                      <a:pt x="7889" y="2171"/>
                      <a:pt x="8963" y="3033"/>
                      <a:pt x="9389" y="4159"/>
                    </a:cubicBezTo>
                    <a:lnTo>
                      <a:pt x="8633" y="4159"/>
                    </a:lnTo>
                    <a:cubicBezTo>
                      <a:pt x="8223" y="3340"/>
                      <a:pt x="7404" y="2805"/>
                      <a:pt x="6459" y="2805"/>
                    </a:cubicBezTo>
                    <a:cubicBezTo>
                      <a:pt x="5136" y="2805"/>
                      <a:pt x="4065" y="3844"/>
                      <a:pt x="4065" y="5199"/>
                    </a:cubicBezTo>
                    <a:cubicBezTo>
                      <a:pt x="4065" y="6522"/>
                      <a:pt x="5136" y="7593"/>
                      <a:pt x="6459" y="7593"/>
                    </a:cubicBezTo>
                    <a:cubicBezTo>
                      <a:pt x="6617" y="7593"/>
                      <a:pt x="6743" y="7593"/>
                      <a:pt x="6900" y="7562"/>
                    </a:cubicBezTo>
                    <a:lnTo>
                      <a:pt x="6900" y="7562"/>
                    </a:lnTo>
                    <a:cubicBezTo>
                      <a:pt x="6869" y="7688"/>
                      <a:pt x="6806" y="7782"/>
                      <a:pt x="6806" y="7940"/>
                    </a:cubicBezTo>
                    <a:cubicBezTo>
                      <a:pt x="6806" y="8066"/>
                      <a:pt x="6806" y="8192"/>
                      <a:pt x="6869" y="8255"/>
                    </a:cubicBezTo>
                    <a:cubicBezTo>
                      <a:pt x="6743" y="8255"/>
                      <a:pt x="6585" y="8318"/>
                      <a:pt x="6459" y="8318"/>
                    </a:cubicBezTo>
                    <a:cubicBezTo>
                      <a:pt x="4758" y="8318"/>
                      <a:pt x="3403" y="6932"/>
                      <a:pt x="3403" y="5230"/>
                    </a:cubicBezTo>
                    <a:cubicBezTo>
                      <a:pt x="3403" y="3529"/>
                      <a:pt x="4758" y="2174"/>
                      <a:pt x="6459" y="2174"/>
                    </a:cubicBezTo>
                    <a:cubicBezTo>
                      <a:pt x="6505" y="2172"/>
                      <a:pt x="6550" y="2171"/>
                      <a:pt x="6595" y="2171"/>
                    </a:cubicBezTo>
                    <a:close/>
                    <a:moveTo>
                      <a:pt x="8538" y="8917"/>
                    </a:moveTo>
                    <a:cubicBezTo>
                      <a:pt x="8759" y="8917"/>
                      <a:pt x="8916" y="9074"/>
                      <a:pt x="8916" y="9295"/>
                    </a:cubicBezTo>
                    <a:cubicBezTo>
                      <a:pt x="8853" y="9484"/>
                      <a:pt x="8696" y="9641"/>
                      <a:pt x="8538" y="9641"/>
                    </a:cubicBezTo>
                    <a:lnTo>
                      <a:pt x="7877" y="9641"/>
                    </a:lnTo>
                    <a:cubicBezTo>
                      <a:pt x="7688" y="9641"/>
                      <a:pt x="7530" y="9484"/>
                      <a:pt x="7530" y="9295"/>
                    </a:cubicBezTo>
                    <a:cubicBezTo>
                      <a:pt x="7530" y="9074"/>
                      <a:pt x="7688" y="8917"/>
                      <a:pt x="7877" y="8917"/>
                    </a:cubicBezTo>
                    <a:close/>
                    <a:moveTo>
                      <a:pt x="3592" y="1765"/>
                    </a:moveTo>
                    <a:cubicBezTo>
                      <a:pt x="3655" y="2111"/>
                      <a:pt x="3655" y="2427"/>
                      <a:pt x="3592" y="2805"/>
                    </a:cubicBezTo>
                    <a:cubicBezTo>
                      <a:pt x="3025" y="3466"/>
                      <a:pt x="2710" y="4285"/>
                      <a:pt x="2710" y="5199"/>
                    </a:cubicBezTo>
                    <a:cubicBezTo>
                      <a:pt x="2710" y="7278"/>
                      <a:pt x="4411" y="8917"/>
                      <a:pt x="6459" y="8917"/>
                    </a:cubicBezTo>
                    <a:cubicBezTo>
                      <a:pt x="6585" y="8917"/>
                      <a:pt x="6743" y="8917"/>
                      <a:pt x="6869" y="8885"/>
                    </a:cubicBezTo>
                    <a:lnTo>
                      <a:pt x="6869" y="8885"/>
                    </a:lnTo>
                    <a:cubicBezTo>
                      <a:pt x="6806" y="9011"/>
                      <a:pt x="6774" y="9137"/>
                      <a:pt x="6774" y="9232"/>
                    </a:cubicBezTo>
                    <a:cubicBezTo>
                      <a:pt x="6774" y="9358"/>
                      <a:pt x="6806" y="9484"/>
                      <a:pt x="6806" y="9610"/>
                    </a:cubicBezTo>
                    <a:lnTo>
                      <a:pt x="4915" y="9610"/>
                    </a:lnTo>
                    <a:cubicBezTo>
                      <a:pt x="4537" y="9641"/>
                      <a:pt x="4096" y="9830"/>
                      <a:pt x="3781" y="10145"/>
                    </a:cubicBezTo>
                    <a:lnTo>
                      <a:pt x="3088" y="10870"/>
                    </a:lnTo>
                    <a:lnTo>
                      <a:pt x="788" y="8633"/>
                    </a:lnTo>
                    <a:lnTo>
                      <a:pt x="1544" y="7908"/>
                    </a:lnTo>
                    <a:cubicBezTo>
                      <a:pt x="1859" y="7593"/>
                      <a:pt x="2048" y="7152"/>
                      <a:pt x="2048" y="6680"/>
                    </a:cubicBezTo>
                    <a:lnTo>
                      <a:pt x="2048" y="3655"/>
                    </a:lnTo>
                    <a:cubicBezTo>
                      <a:pt x="2048" y="3592"/>
                      <a:pt x="2080" y="3498"/>
                      <a:pt x="2143" y="3435"/>
                    </a:cubicBezTo>
                    <a:lnTo>
                      <a:pt x="3592" y="1765"/>
                    </a:lnTo>
                    <a:close/>
                    <a:moveTo>
                      <a:pt x="5167" y="1"/>
                    </a:moveTo>
                    <a:cubicBezTo>
                      <a:pt x="4978" y="1"/>
                      <a:pt x="4821" y="158"/>
                      <a:pt x="4821" y="347"/>
                    </a:cubicBezTo>
                    <a:cubicBezTo>
                      <a:pt x="4821" y="536"/>
                      <a:pt x="4978" y="694"/>
                      <a:pt x="5167" y="694"/>
                    </a:cubicBezTo>
                    <a:lnTo>
                      <a:pt x="5514" y="694"/>
                    </a:lnTo>
                    <a:lnTo>
                      <a:pt x="5514" y="1576"/>
                    </a:lnTo>
                    <a:cubicBezTo>
                      <a:pt x="5136" y="1702"/>
                      <a:pt x="4726" y="1891"/>
                      <a:pt x="4380" y="2111"/>
                    </a:cubicBezTo>
                    <a:cubicBezTo>
                      <a:pt x="4380" y="1796"/>
                      <a:pt x="4317" y="1481"/>
                      <a:pt x="4222" y="1229"/>
                    </a:cubicBezTo>
                    <a:lnTo>
                      <a:pt x="4159" y="977"/>
                    </a:lnTo>
                    <a:cubicBezTo>
                      <a:pt x="4096" y="851"/>
                      <a:pt x="4033" y="788"/>
                      <a:pt x="3907" y="757"/>
                    </a:cubicBezTo>
                    <a:cubicBezTo>
                      <a:pt x="3872" y="739"/>
                      <a:pt x="3839" y="731"/>
                      <a:pt x="3808" y="731"/>
                    </a:cubicBezTo>
                    <a:cubicBezTo>
                      <a:pt x="3728" y="731"/>
                      <a:pt x="3660" y="783"/>
                      <a:pt x="3592" y="851"/>
                    </a:cubicBezTo>
                    <a:lnTo>
                      <a:pt x="1702" y="2962"/>
                    </a:lnTo>
                    <a:cubicBezTo>
                      <a:pt x="1544" y="3151"/>
                      <a:pt x="1418" y="3372"/>
                      <a:pt x="1418" y="3624"/>
                    </a:cubicBezTo>
                    <a:lnTo>
                      <a:pt x="1418" y="6648"/>
                    </a:lnTo>
                    <a:cubicBezTo>
                      <a:pt x="1418" y="6932"/>
                      <a:pt x="1292" y="7152"/>
                      <a:pt x="1103" y="7373"/>
                    </a:cubicBezTo>
                    <a:lnTo>
                      <a:pt x="127" y="8349"/>
                    </a:lnTo>
                    <a:cubicBezTo>
                      <a:pt x="64" y="8412"/>
                      <a:pt x="1" y="8507"/>
                      <a:pt x="1" y="8570"/>
                    </a:cubicBezTo>
                    <a:cubicBezTo>
                      <a:pt x="1" y="8664"/>
                      <a:pt x="32" y="8790"/>
                      <a:pt x="127" y="8822"/>
                    </a:cubicBezTo>
                    <a:lnTo>
                      <a:pt x="2867" y="11531"/>
                    </a:lnTo>
                    <a:cubicBezTo>
                      <a:pt x="2930" y="11594"/>
                      <a:pt x="3025" y="11626"/>
                      <a:pt x="3116" y="11626"/>
                    </a:cubicBezTo>
                    <a:cubicBezTo>
                      <a:pt x="3206" y="11626"/>
                      <a:pt x="3293" y="11594"/>
                      <a:pt x="3340" y="11531"/>
                    </a:cubicBezTo>
                    <a:lnTo>
                      <a:pt x="4348" y="10555"/>
                    </a:lnTo>
                    <a:cubicBezTo>
                      <a:pt x="4537" y="10366"/>
                      <a:pt x="4758" y="10240"/>
                      <a:pt x="5041" y="10240"/>
                    </a:cubicBezTo>
                    <a:lnTo>
                      <a:pt x="8601" y="10240"/>
                    </a:lnTo>
                    <a:cubicBezTo>
                      <a:pt x="9137" y="10240"/>
                      <a:pt x="9610" y="9767"/>
                      <a:pt x="9610" y="9200"/>
                    </a:cubicBezTo>
                    <a:cubicBezTo>
                      <a:pt x="9610" y="9106"/>
                      <a:pt x="9578" y="8948"/>
                      <a:pt x="9547" y="8822"/>
                    </a:cubicBezTo>
                    <a:cubicBezTo>
                      <a:pt x="9956" y="8696"/>
                      <a:pt x="10303" y="8318"/>
                      <a:pt x="10303" y="7845"/>
                    </a:cubicBezTo>
                    <a:cubicBezTo>
                      <a:pt x="10303" y="7719"/>
                      <a:pt x="10240" y="7562"/>
                      <a:pt x="10208" y="7436"/>
                    </a:cubicBezTo>
                    <a:cubicBezTo>
                      <a:pt x="10649" y="7310"/>
                      <a:pt x="10964" y="6932"/>
                      <a:pt x="10964" y="6459"/>
                    </a:cubicBezTo>
                    <a:cubicBezTo>
                      <a:pt x="10964" y="6333"/>
                      <a:pt x="10933" y="6176"/>
                      <a:pt x="10870" y="6050"/>
                    </a:cubicBezTo>
                    <a:cubicBezTo>
                      <a:pt x="11027" y="6018"/>
                      <a:pt x="11185" y="5955"/>
                      <a:pt x="11342" y="5798"/>
                    </a:cubicBezTo>
                    <a:cubicBezTo>
                      <a:pt x="11563" y="5577"/>
                      <a:pt x="11657" y="5325"/>
                      <a:pt x="11657" y="5041"/>
                    </a:cubicBezTo>
                    <a:cubicBezTo>
                      <a:pt x="11657" y="4758"/>
                      <a:pt x="11563" y="4474"/>
                      <a:pt x="11342" y="4285"/>
                    </a:cubicBezTo>
                    <a:cubicBezTo>
                      <a:pt x="11122" y="4285"/>
                      <a:pt x="10870" y="4159"/>
                      <a:pt x="10586" y="4159"/>
                    </a:cubicBezTo>
                    <a:lnTo>
                      <a:pt x="10145" y="4159"/>
                    </a:lnTo>
                    <a:cubicBezTo>
                      <a:pt x="9767" y="2899"/>
                      <a:pt x="8790" y="1922"/>
                      <a:pt x="7530" y="1576"/>
                    </a:cubicBezTo>
                    <a:lnTo>
                      <a:pt x="7530" y="694"/>
                    </a:lnTo>
                    <a:lnTo>
                      <a:pt x="7877" y="694"/>
                    </a:lnTo>
                    <a:cubicBezTo>
                      <a:pt x="8097" y="694"/>
                      <a:pt x="8255" y="536"/>
                      <a:pt x="8255" y="347"/>
                    </a:cubicBezTo>
                    <a:cubicBezTo>
                      <a:pt x="8255" y="158"/>
                      <a:pt x="8097" y="1"/>
                      <a:pt x="7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-30670625" y="2042700"/>
                <a:ext cx="35475" cy="35450"/>
              </a:xfrm>
              <a:custGeom>
                <a:rect b="b" l="l" r="r" t="t"/>
                <a:pathLst>
                  <a:path extrusionOk="0" h="1418" w="1419">
                    <a:moveTo>
                      <a:pt x="1072" y="0"/>
                    </a:moveTo>
                    <a:cubicBezTo>
                      <a:pt x="883" y="0"/>
                      <a:pt x="725" y="158"/>
                      <a:pt x="725" y="378"/>
                    </a:cubicBezTo>
                    <a:lnTo>
                      <a:pt x="725" y="725"/>
                    </a:lnTo>
                    <a:lnTo>
                      <a:pt x="379" y="725"/>
                    </a:lnTo>
                    <a:cubicBezTo>
                      <a:pt x="158" y="725"/>
                      <a:pt x="1" y="882"/>
                      <a:pt x="1" y="1071"/>
                    </a:cubicBezTo>
                    <a:cubicBezTo>
                      <a:pt x="1" y="1260"/>
                      <a:pt x="158" y="1418"/>
                      <a:pt x="379" y="1418"/>
                    </a:cubicBezTo>
                    <a:lnTo>
                      <a:pt x="1041" y="1418"/>
                    </a:lnTo>
                    <a:cubicBezTo>
                      <a:pt x="1230" y="1418"/>
                      <a:pt x="1387" y="1260"/>
                      <a:pt x="1387" y="1071"/>
                    </a:cubicBezTo>
                    <a:lnTo>
                      <a:pt x="1387" y="410"/>
                    </a:lnTo>
                    <a:cubicBezTo>
                      <a:pt x="1419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p42"/>
            <p:cNvGrpSpPr/>
            <p:nvPr/>
          </p:nvGrpSpPr>
          <p:grpSpPr>
            <a:xfrm>
              <a:off x="3458125" y="3222698"/>
              <a:ext cx="420796" cy="421914"/>
              <a:chOff x="-2060175" y="2768875"/>
              <a:chExt cx="291450" cy="292225"/>
            </a:xfrm>
          </p:grpSpPr>
          <p:sp>
            <p:nvSpPr>
              <p:cNvPr id="455" name="Google Shape;455;p42"/>
              <p:cNvSpPr/>
              <p:nvPr/>
            </p:nvSpPr>
            <p:spPr>
              <a:xfrm>
                <a:off x="-2060175" y="2768875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cubicBezTo>
                      <a:pt x="10996" y="1198"/>
                      <a:pt x="10838" y="1355"/>
                      <a:pt x="10649" y="1355"/>
                    </a:cubicBezTo>
                    <a:lnTo>
                      <a:pt x="1040" y="1355"/>
                    </a:lnTo>
                    <a:cubicBezTo>
                      <a:pt x="851" y="1355"/>
                      <a:pt x="694" y="1198"/>
                      <a:pt x="694" y="1009"/>
                    </a:cubicBez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303" y="2049"/>
                    </a:moveTo>
                    <a:lnTo>
                      <a:pt x="10303" y="7908"/>
                    </a:lnTo>
                    <a:cubicBezTo>
                      <a:pt x="10334" y="8097"/>
                      <a:pt x="10177" y="8255"/>
                      <a:pt x="9988" y="8255"/>
                    </a:cubicBezTo>
                    <a:lnTo>
                      <a:pt x="1702" y="8255"/>
                    </a:lnTo>
                    <a:cubicBezTo>
                      <a:pt x="1513" y="8255"/>
                      <a:pt x="1355" y="8097"/>
                      <a:pt x="1355" y="7908"/>
                    </a:cubicBezTo>
                    <a:lnTo>
                      <a:pt x="1355" y="2049"/>
                    </a:lnTo>
                    <a:close/>
                    <a:moveTo>
                      <a:pt x="5797" y="10271"/>
                    </a:moveTo>
                    <a:cubicBezTo>
                      <a:pt x="5986" y="10271"/>
                      <a:pt x="6144" y="10429"/>
                      <a:pt x="6144" y="10618"/>
                    </a:cubicBezTo>
                    <a:cubicBezTo>
                      <a:pt x="6144" y="10807"/>
                      <a:pt x="5986" y="10964"/>
                      <a:pt x="5797" y="10964"/>
                    </a:cubicBezTo>
                    <a:cubicBezTo>
                      <a:pt x="5608" y="10964"/>
                      <a:pt x="5451" y="10807"/>
                      <a:pt x="5451" y="10618"/>
                    </a:cubicBezTo>
                    <a:cubicBezTo>
                      <a:pt x="5451" y="10429"/>
                      <a:pt x="5608" y="10271"/>
                      <a:pt x="5797" y="10271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09"/>
                    </a:cubicBezTo>
                    <a:cubicBezTo>
                      <a:pt x="1" y="1450"/>
                      <a:pt x="284" y="1828"/>
                      <a:pt x="694" y="1986"/>
                    </a:cubicBezTo>
                    <a:lnTo>
                      <a:pt x="694" y="7908"/>
                    </a:lnTo>
                    <a:cubicBezTo>
                      <a:pt x="694" y="8444"/>
                      <a:pt x="1166" y="8917"/>
                      <a:pt x="1702" y="8917"/>
                    </a:cubicBezTo>
                    <a:lnTo>
                      <a:pt x="5482" y="8917"/>
                    </a:lnTo>
                    <a:lnTo>
                      <a:pt x="5482" y="9673"/>
                    </a:lnTo>
                    <a:cubicBezTo>
                      <a:pt x="5104" y="9830"/>
                      <a:pt x="4821" y="10177"/>
                      <a:pt x="4821" y="10649"/>
                    </a:cubicBezTo>
                    <a:cubicBezTo>
                      <a:pt x="4821" y="11216"/>
                      <a:pt x="5293" y="11689"/>
                      <a:pt x="5829" y="11689"/>
                    </a:cubicBezTo>
                    <a:cubicBezTo>
                      <a:pt x="6396" y="11689"/>
                      <a:pt x="6869" y="11216"/>
                      <a:pt x="6869" y="10649"/>
                    </a:cubicBezTo>
                    <a:cubicBezTo>
                      <a:pt x="6869" y="10240"/>
                      <a:pt x="6585" y="9830"/>
                      <a:pt x="6207" y="9673"/>
                    </a:cubicBezTo>
                    <a:lnTo>
                      <a:pt x="6207" y="8917"/>
                    </a:lnTo>
                    <a:lnTo>
                      <a:pt x="10019" y="8917"/>
                    </a:lnTo>
                    <a:cubicBezTo>
                      <a:pt x="10555" y="8917"/>
                      <a:pt x="11027" y="8444"/>
                      <a:pt x="11027" y="7908"/>
                    </a:cubicBezTo>
                    <a:lnTo>
                      <a:pt x="11027" y="1986"/>
                    </a:lnTo>
                    <a:cubicBezTo>
                      <a:pt x="11405" y="1828"/>
                      <a:pt x="11657" y="1450"/>
                      <a:pt x="11657" y="1009"/>
                    </a:cubicBezTo>
                    <a:cubicBezTo>
                      <a:pt x="11657" y="473"/>
                      <a:pt x="11185" y="1"/>
                      <a:pt x="106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2"/>
              <p:cNvSpPr/>
              <p:nvPr/>
            </p:nvSpPr>
            <p:spPr>
              <a:xfrm>
                <a:off x="-2008975" y="2855525"/>
                <a:ext cx="189050" cy="84500"/>
              </a:xfrm>
              <a:custGeom>
                <a:rect b="b" l="l" r="r" t="t"/>
                <a:pathLst>
                  <a:path extrusionOk="0" h="3380" w="7562">
                    <a:moveTo>
                      <a:pt x="6553" y="0"/>
                    </a:moveTo>
                    <a:cubicBezTo>
                      <a:pt x="6144" y="0"/>
                      <a:pt x="6081" y="504"/>
                      <a:pt x="6427" y="662"/>
                    </a:cubicBezTo>
                    <a:lnTo>
                      <a:pt x="4474" y="2584"/>
                    </a:lnTo>
                    <a:lnTo>
                      <a:pt x="2647" y="788"/>
                    </a:lnTo>
                    <a:cubicBezTo>
                      <a:pt x="2584" y="725"/>
                      <a:pt x="2497" y="693"/>
                      <a:pt x="2410" y="693"/>
                    </a:cubicBezTo>
                    <a:cubicBezTo>
                      <a:pt x="2324" y="693"/>
                      <a:pt x="2237" y="725"/>
                      <a:pt x="2174" y="788"/>
                    </a:cubicBezTo>
                    <a:lnTo>
                      <a:pt x="126" y="2836"/>
                    </a:lnTo>
                    <a:cubicBezTo>
                      <a:pt x="0" y="2930"/>
                      <a:pt x="0" y="3182"/>
                      <a:pt x="126" y="3308"/>
                    </a:cubicBezTo>
                    <a:cubicBezTo>
                      <a:pt x="189" y="3356"/>
                      <a:pt x="276" y="3379"/>
                      <a:pt x="363" y="3379"/>
                    </a:cubicBezTo>
                    <a:cubicBezTo>
                      <a:pt x="449" y="3379"/>
                      <a:pt x="536" y="3356"/>
                      <a:pt x="599" y="3308"/>
                    </a:cubicBezTo>
                    <a:lnTo>
                      <a:pt x="2426" y="1481"/>
                    </a:lnTo>
                    <a:lnTo>
                      <a:pt x="4222" y="3308"/>
                    </a:lnTo>
                    <a:cubicBezTo>
                      <a:pt x="4285" y="3356"/>
                      <a:pt x="4372" y="3379"/>
                      <a:pt x="4458" y="3379"/>
                    </a:cubicBezTo>
                    <a:cubicBezTo>
                      <a:pt x="4545" y="3379"/>
                      <a:pt x="4632" y="3356"/>
                      <a:pt x="4695" y="3308"/>
                    </a:cubicBezTo>
                    <a:lnTo>
                      <a:pt x="6900" y="1134"/>
                    </a:lnTo>
                    <a:cubicBezTo>
                      <a:pt x="6931" y="1260"/>
                      <a:pt x="7057" y="1355"/>
                      <a:pt x="7215" y="1355"/>
                    </a:cubicBezTo>
                    <a:cubicBezTo>
                      <a:pt x="7404" y="1355"/>
                      <a:pt x="7562" y="1197"/>
                      <a:pt x="7562" y="1008"/>
                    </a:cubicBezTo>
                    <a:lnTo>
                      <a:pt x="7562" y="347"/>
                    </a:lnTo>
                    <a:cubicBezTo>
                      <a:pt x="7562" y="158"/>
                      <a:pt x="7467" y="0"/>
                      <a:pt x="7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462" name="Google Shape;462;p43"/>
          <p:cNvSpPr txBox="1"/>
          <p:nvPr/>
        </p:nvSpPr>
        <p:spPr>
          <a:xfrm>
            <a:off x="835825" y="1263825"/>
            <a:ext cx="1308600" cy="40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1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2144320" y="1263825"/>
            <a:ext cx="1308600" cy="40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2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3452815" y="1263825"/>
            <a:ext cx="1308600" cy="40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3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4761310" y="1263825"/>
            <a:ext cx="1308600" cy="40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4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6069806" y="1263825"/>
            <a:ext cx="1308600" cy="4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5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7378301" y="1263825"/>
            <a:ext cx="1308600" cy="4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6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468" name="Google Shape;468;p43"/>
          <p:cNvCxnSpPr/>
          <p:nvPr/>
        </p:nvCxnSpPr>
        <p:spPr>
          <a:xfrm>
            <a:off x="21443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43"/>
          <p:cNvCxnSpPr/>
          <p:nvPr/>
        </p:nvCxnSpPr>
        <p:spPr>
          <a:xfrm>
            <a:off x="34528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43"/>
          <p:cNvCxnSpPr/>
          <p:nvPr/>
        </p:nvCxnSpPr>
        <p:spPr>
          <a:xfrm>
            <a:off x="47614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43"/>
          <p:cNvCxnSpPr/>
          <p:nvPr/>
        </p:nvCxnSpPr>
        <p:spPr>
          <a:xfrm>
            <a:off x="60699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43"/>
          <p:cNvCxnSpPr/>
          <p:nvPr/>
        </p:nvCxnSpPr>
        <p:spPr>
          <a:xfrm>
            <a:off x="7378400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3" name="Google Shape;473;p43"/>
          <p:cNvSpPr txBox="1"/>
          <p:nvPr/>
        </p:nvSpPr>
        <p:spPr>
          <a:xfrm rot="-5400000">
            <a:off x="-281705" y="3191914"/>
            <a:ext cx="1734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 Size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4" name="Google Shape;474;p43"/>
          <p:cNvCxnSpPr/>
          <p:nvPr/>
        </p:nvCxnSpPr>
        <p:spPr>
          <a:xfrm>
            <a:off x="835825" y="1166475"/>
            <a:ext cx="0" cy="323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75" name="Google Shape;475;p43"/>
          <p:cNvSpPr txBox="1"/>
          <p:nvPr/>
        </p:nvSpPr>
        <p:spPr>
          <a:xfrm>
            <a:off x="3704695" y="4473589"/>
            <a:ext cx="1734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6" name="Google Shape;476;p43"/>
          <p:cNvCxnSpPr/>
          <p:nvPr/>
        </p:nvCxnSpPr>
        <p:spPr>
          <a:xfrm>
            <a:off x="8686800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43"/>
          <p:cNvCxnSpPr/>
          <p:nvPr/>
        </p:nvCxnSpPr>
        <p:spPr>
          <a:xfrm rot="10800000">
            <a:off x="835850" y="4399550"/>
            <a:ext cx="796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78" name="Google Shape;478;p43"/>
          <p:cNvSpPr txBox="1"/>
          <p:nvPr/>
        </p:nvSpPr>
        <p:spPr>
          <a:xfrm>
            <a:off x="918675" y="327322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9" name="Google Shape;479;p43"/>
          <p:cNvCxnSpPr/>
          <p:nvPr/>
        </p:nvCxnSpPr>
        <p:spPr>
          <a:xfrm flipH="1" rot="10800000">
            <a:off x="845000" y="3864625"/>
            <a:ext cx="1305600" cy="534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43"/>
          <p:cNvCxnSpPr/>
          <p:nvPr/>
        </p:nvCxnSpPr>
        <p:spPr>
          <a:xfrm flipH="1" rot="10800000">
            <a:off x="2147875" y="3701725"/>
            <a:ext cx="1314900" cy="160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3"/>
          <p:cNvCxnSpPr/>
          <p:nvPr/>
        </p:nvCxnSpPr>
        <p:spPr>
          <a:xfrm flipH="1" rot="10800000">
            <a:off x="3453500" y="3379875"/>
            <a:ext cx="1313400" cy="32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43"/>
          <p:cNvCxnSpPr/>
          <p:nvPr/>
        </p:nvCxnSpPr>
        <p:spPr>
          <a:xfrm flipH="1" rot="10800000">
            <a:off x="4766925" y="3260625"/>
            <a:ext cx="1313400" cy="119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43"/>
          <p:cNvCxnSpPr/>
          <p:nvPr/>
        </p:nvCxnSpPr>
        <p:spPr>
          <a:xfrm flipH="1" rot="10800000">
            <a:off x="6072075" y="2927700"/>
            <a:ext cx="1313100" cy="33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3"/>
          <p:cNvCxnSpPr/>
          <p:nvPr/>
        </p:nvCxnSpPr>
        <p:spPr>
          <a:xfrm flipH="1" rot="10800000">
            <a:off x="7379550" y="2525550"/>
            <a:ext cx="1309200" cy="40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43"/>
          <p:cNvSpPr txBox="1"/>
          <p:nvPr/>
        </p:nvSpPr>
        <p:spPr>
          <a:xfrm>
            <a:off x="2225763" y="297012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43"/>
          <p:cNvSpPr txBox="1"/>
          <p:nvPr/>
        </p:nvSpPr>
        <p:spPr>
          <a:xfrm>
            <a:off x="3533963" y="268540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Earth is the third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43"/>
          <p:cNvSpPr txBox="1"/>
          <p:nvPr/>
        </p:nvSpPr>
        <p:spPr>
          <a:xfrm>
            <a:off x="4842513" y="251557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fifth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6151000" y="230430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7459450" y="194895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Pluto is the ninth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Problem Statement</a:t>
            </a:r>
            <a:endParaRPr sz="2600"/>
          </a:p>
        </p:txBody>
      </p:sp>
      <p:grpSp>
        <p:nvGrpSpPr>
          <p:cNvPr id="162" name="Google Shape;162;p17"/>
          <p:cNvGrpSpPr/>
          <p:nvPr/>
        </p:nvGrpSpPr>
        <p:grpSpPr>
          <a:xfrm>
            <a:off x="372283" y="1754248"/>
            <a:ext cx="6097275" cy="815910"/>
            <a:chOff x="466231" y="1771746"/>
            <a:chExt cx="6001255" cy="681629"/>
          </a:xfrm>
        </p:grpSpPr>
        <p:sp>
          <p:nvSpPr>
            <p:cNvPr id="163" name="Google Shape;163;p17"/>
            <p:cNvSpPr txBox="1"/>
            <p:nvPr/>
          </p:nvSpPr>
          <p:spPr>
            <a:xfrm>
              <a:off x="550286" y="2005474"/>
              <a:ext cx="59172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Reduce the salary negotiation gap for job applicants and hiring companies.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466231" y="1771746"/>
              <a:ext cx="59172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800"/>
                <a:buFont typeface="Fira Sans Extra Condensed"/>
                <a:buAutoNum type="arabicPeriod"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Bridging the gap between Job seekers and Hiring Companies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" name="Google Shape;165;p17"/>
          <p:cNvGrpSpPr/>
          <p:nvPr/>
        </p:nvGrpSpPr>
        <p:grpSpPr>
          <a:xfrm>
            <a:off x="485825" y="2592450"/>
            <a:ext cx="5955600" cy="846375"/>
            <a:chOff x="457200" y="2640150"/>
            <a:chExt cx="5955600" cy="846375"/>
          </a:xfrm>
        </p:grpSpPr>
        <p:sp>
          <p:nvSpPr>
            <p:cNvPr id="166" name="Google Shape;166;p17"/>
            <p:cNvSpPr txBox="1"/>
            <p:nvPr/>
          </p:nvSpPr>
          <p:spPr>
            <a:xfrm>
              <a:off x="457200" y="2913825"/>
              <a:ext cx="595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Identify the best model to better predict salary ranges for potential job seekers based on their resume or cv.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457200" y="2640150"/>
              <a:ext cx="59556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2.     Develop a model to predict Salary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485825" y="3500700"/>
            <a:ext cx="6442327" cy="749175"/>
            <a:chOff x="457196" y="3548400"/>
            <a:chExt cx="2912049" cy="749175"/>
          </a:xfrm>
        </p:grpSpPr>
        <p:sp>
          <p:nvSpPr>
            <p:cNvPr id="169" name="Google Shape;169;p17"/>
            <p:cNvSpPr txBox="1"/>
            <p:nvPr/>
          </p:nvSpPr>
          <p:spPr>
            <a:xfrm>
              <a:off x="474545" y="3849675"/>
              <a:ext cx="28947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Determine the top features to improve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 model and deploy in a flask application.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457196" y="3548400"/>
              <a:ext cx="2894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3.     Identify top features and build an application to predict salary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479" y="1960000"/>
            <a:ext cx="2399396" cy="201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cxnSp>
        <p:nvCxnSpPr>
          <p:cNvPr id="495" name="Google Shape;495;p44"/>
          <p:cNvCxnSpPr/>
          <p:nvPr/>
        </p:nvCxnSpPr>
        <p:spPr>
          <a:xfrm>
            <a:off x="3009238" y="178365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44"/>
          <p:cNvCxnSpPr/>
          <p:nvPr/>
        </p:nvCxnSpPr>
        <p:spPr>
          <a:xfrm>
            <a:off x="5815413" y="178365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4"/>
          <p:cNvCxnSpPr/>
          <p:nvPr/>
        </p:nvCxnSpPr>
        <p:spPr>
          <a:xfrm>
            <a:off x="3009238" y="42843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44"/>
          <p:cNvCxnSpPr/>
          <p:nvPr/>
        </p:nvCxnSpPr>
        <p:spPr>
          <a:xfrm>
            <a:off x="5815413" y="42843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44"/>
          <p:cNvCxnSpPr/>
          <p:nvPr/>
        </p:nvCxnSpPr>
        <p:spPr>
          <a:xfrm>
            <a:off x="3009238" y="3033975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44"/>
          <p:cNvCxnSpPr/>
          <p:nvPr/>
        </p:nvCxnSpPr>
        <p:spPr>
          <a:xfrm>
            <a:off x="176430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44"/>
          <p:cNvCxnSpPr/>
          <p:nvPr/>
        </p:nvCxnSpPr>
        <p:spPr>
          <a:xfrm>
            <a:off x="176430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44"/>
          <p:cNvCxnSpPr/>
          <p:nvPr/>
        </p:nvCxnSpPr>
        <p:spPr>
          <a:xfrm>
            <a:off x="456560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44"/>
          <p:cNvCxnSpPr/>
          <p:nvPr/>
        </p:nvCxnSpPr>
        <p:spPr>
          <a:xfrm>
            <a:off x="456560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44"/>
          <p:cNvCxnSpPr/>
          <p:nvPr/>
        </p:nvCxnSpPr>
        <p:spPr>
          <a:xfrm>
            <a:off x="737665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737665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6" name="Google Shape;506;p44"/>
          <p:cNvGrpSpPr/>
          <p:nvPr/>
        </p:nvGrpSpPr>
        <p:grpSpPr>
          <a:xfrm>
            <a:off x="616350" y="1337550"/>
            <a:ext cx="2298951" cy="892200"/>
            <a:chOff x="616350" y="1337550"/>
            <a:chExt cx="2298951" cy="892200"/>
          </a:xfrm>
        </p:grpSpPr>
        <p:sp>
          <p:nvSpPr>
            <p:cNvPr id="507" name="Google Shape;507;p44"/>
            <p:cNvSpPr/>
            <p:nvPr/>
          </p:nvSpPr>
          <p:spPr>
            <a:xfrm>
              <a:off x="616350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4"/>
            <p:cNvSpPr txBox="1"/>
            <p:nvPr/>
          </p:nvSpPr>
          <p:spPr>
            <a:xfrm>
              <a:off x="1404350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System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703150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4"/>
            <p:cNvSpPr txBox="1"/>
            <p:nvPr/>
          </p:nvSpPr>
          <p:spPr>
            <a:xfrm>
              <a:off x="1404501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Monitor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11" name="Google Shape;511;p44"/>
            <p:cNvGrpSpPr/>
            <p:nvPr/>
          </p:nvGrpSpPr>
          <p:grpSpPr>
            <a:xfrm>
              <a:off x="830244" y="1619440"/>
              <a:ext cx="334107" cy="332083"/>
              <a:chOff x="-6689825" y="3992050"/>
              <a:chExt cx="293025" cy="291250"/>
            </a:xfrm>
          </p:grpSpPr>
          <p:sp>
            <p:nvSpPr>
              <p:cNvPr id="512" name="Google Shape;512;p44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rect b="b" l="l" r="r" t="t"/>
                <a:pathLst>
                  <a:path extrusionOk="0" h="2616" w="123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4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rect b="b" l="l" r="r" t="t"/>
                <a:pathLst>
                  <a:path extrusionOk="0" h="2584" w="123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4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rect b="b" l="l" r="r" t="t"/>
                <a:pathLst>
                  <a:path extrusionOk="0" h="2048" w="1387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4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rect b="b" l="l" r="r" t="t"/>
                <a:pathLst>
                  <a:path extrusionOk="0" h="2521" w="2805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4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rect b="b" l="l" r="r" t="t"/>
                <a:pathLst>
                  <a:path extrusionOk="0" h="2048" w="2112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4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rect b="b" l="l" r="r" t="t"/>
                <a:pathLst>
                  <a:path extrusionOk="0" h="2616" w="1229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4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rect b="b" l="l" r="r" t="t"/>
                <a:pathLst>
                  <a:path extrusionOk="0" h="2584" w="1229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4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rect b="b" l="l" r="r" t="t"/>
                <a:pathLst>
                  <a:path extrusionOk="0" h="5664" w="5987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4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rect b="b" l="l" r="r" t="t"/>
                <a:pathLst>
                  <a:path extrusionOk="0" h="2584" w="2805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4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rect b="b" l="l" r="r" t="t"/>
                <a:pathLst>
                  <a:path extrusionOk="0" h="2048" w="2081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4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rect b="b" l="l" r="r" t="t"/>
                <a:pathLst>
                  <a:path extrusionOk="0" h="2521" w="2805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4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rect b="b" l="l" r="r" t="t"/>
                <a:pathLst>
                  <a:path extrusionOk="0" h="2048" w="1418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4" name="Google Shape;524;p44"/>
          <p:cNvGrpSpPr/>
          <p:nvPr/>
        </p:nvGrpSpPr>
        <p:grpSpPr>
          <a:xfrm>
            <a:off x="3422525" y="3838200"/>
            <a:ext cx="2298951" cy="892200"/>
            <a:chOff x="3422525" y="3838200"/>
            <a:chExt cx="2298951" cy="892200"/>
          </a:xfrm>
        </p:grpSpPr>
        <p:sp>
          <p:nvSpPr>
            <p:cNvPr id="525" name="Google Shape;525;p44"/>
            <p:cNvSpPr/>
            <p:nvPr/>
          </p:nvSpPr>
          <p:spPr>
            <a:xfrm>
              <a:off x="3422525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4"/>
            <p:cNvSpPr txBox="1"/>
            <p:nvPr/>
          </p:nvSpPr>
          <p:spPr>
            <a:xfrm>
              <a:off x="4210525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3509325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4"/>
            <p:cNvSpPr txBox="1"/>
            <p:nvPr/>
          </p:nvSpPr>
          <p:spPr>
            <a:xfrm>
              <a:off x="4210676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Coordination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29" name="Google Shape;529;p44"/>
            <p:cNvGrpSpPr/>
            <p:nvPr/>
          </p:nvGrpSpPr>
          <p:grpSpPr>
            <a:xfrm>
              <a:off x="3635964" y="4116307"/>
              <a:ext cx="335019" cy="332311"/>
              <a:chOff x="-4475825" y="3612425"/>
              <a:chExt cx="293825" cy="291450"/>
            </a:xfrm>
          </p:grpSpPr>
          <p:sp>
            <p:nvSpPr>
              <p:cNvPr id="530" name="Google Shape;530;p44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4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4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3" name="Google Shape;533;p44"/>
          <p:cNvGrpSpPr/>
          <p:nvPr/>
        </p:nvGrpSpPr>
        <p:grpSpPr>
          <a:xfrm>
            <a:off x="6228700" y="2587875"/>
            <a:ext cx="2298951" cy="892200"/>
            <a:chOff x="6228700" y="2587875"/>
            <a:chExt cx="2298951" cy="892200"/>
          </a:xfrm>
        </p:grpSpPr>
        <p:sp>
          <p:nvSpPr>
            <p:cNvPr id="534" name="Google Shape;534;p44"/>
            <p:cNvSpPr/>
            <p:nvPr/>
          </p:nvSpPr>
          <p:spPr>
            <a:xfrm>
              <a:off x="6228700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4"/>
            <p:cNvSpPr txBox="1"/>
            <p:nvPr/>
          </p:nvSpPr>
          <p:spPr>
            <a:xfrm>
              <a:off x="7016700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Solar System has eight planets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6315500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4"/>
            <p:cNvSpPr txBox="1"/>
            <p:nvPr/>
          </p:nvSpPr>
          <p:spPr>
            <a:xfrm>
              <a:off x="7016851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Implementer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38" name="Google Shape;538;p44"/>
            <p:cNvGrpSpPr/>
            <p:nvPr/>
          </p:nvGrpSpPr>
          <p:grpSpPr>
            <a:xfrm>
              <a:off x="6443018" y="2867825"/>
              <a:ext cx="335019" cy="332311"/>
              <a:chOff x="-2310650" y="3958175"/>
              <a:chExt cx="293825" cy="291450"/>
            </a:xfrm>
          </p:grpSpPr>
          <p:sp>
            <p:nvSpPr>
              <p:cNvPr id="539" name="Google Shape;539;p44"/>
              <p:cNvSpPr/>
              <p:nvPr/>
            </p:nvSpPr>
            <p:spPr>
              <a:xfrm>
                <a:off x="-2310650" y="3958175"/>
                <a:ext cx="185925" cy="118950"/>
              </a:xfrm>
              <a:custGeom>
                <a:rect b="b" l="l" r="r" t="t"/>
                <a:pathLst>
                  <a:path extrusionOk="0" h="4758" w="7437">
                    <a:moveTo>
                      <a:pt x="1009" y="1"/>
                    </a:moveTo>
                    <a:cubicBezTo>
                      <a:pt x="474" y="1"/>
                      <a:pt x="1" y="474"/>
                      <a:pt x="1" y="1009"/>
                    </a:cubicBezTo>
                    <a:lnTo>
                      <a:pt x="1" y="2395"/>
                    </a:lnTo>
                    <a:cubicBezTo>
                      <a:pt x="1" y="2931"/>
                      <a:pt x="474" y="3372"/>
                      <a:pt x="1009" y="3372"/>
                    </a:cubicBezTo>
                    <a:lnTo>
                      <a:pt x="1356" y="3372"/>
                    </a:lnTo>
                    <a:lnTo>
                      <a:pt x="1356" y="4412"/>
                    </a:lnTo>
                    <a:cubicBezTo>
                      <a:pt x="1356" y="4618"/>
                      <a:pt x="1518" y="4757"/>
                      <a:pt x="1692" y="4757"/>
                    </a:cubicBezTo>
                    <a:cubicBezTo>
                      <a:pt x="1784" y="4757"/>
                      <a:pt x="1878" y="4719"/>
                      <a:pt x="1954" y="4632"/>
                    </a:cubicBezTo>
                    <a:lnTo>
                      <a:pt x="3214" y="3372"/>
                    </a:lnTo>
                    <a:lnTo>
                      <a:pt x="3403" y="3372"/>
                    </a:lnTo>
                    <a:lnTo>
                      <a:pt x="3403" y="2364"/>
                    </a:lnTo>
                    <a:cubicBezTo>
                      <a:pt x="3403" y="1419"/>
                      <a:pt x="4160" y="663"/>
                      <a:pt x="5105" y="663"/>
                    </a:cubicBezTo>
                    <a:lnTo>
                      <a:pt x="7436" y="663"/>
                    </a:lnTo>
                    <a:cubicBezTo>
                      <a:pt x="7279" y="253"/>
                      <a:pt x="6932" y="1"/>
                      <a:pt x="64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44"/>
              <p:cNvSpPr/>
              <p:nvPr/>
            </p:nvSpPr>
            <p:spPr>
              <a:xfrm>
                <a:off x="-2309075" y="3992050"/>
                <a:ext cx="292250" cy="257575"/>
              </a:xfrm>
              <a:custGeom>
                <a:rect b="b" l="l" r="r" t="t"/>
                <a:pathLst>
                  <a:path extrusionOk="0" h="10303" w="11690">
                    <a:moveTo>
                      <a:pt x="5042" y="1"/>
                    </a:moveTo>
                    <a:cubicBezTo>
                      <a:pt x="4506" y="1"/>
                      <a:pt x="4034" y="473"/>
                      <a:pt x="4034" y="1040"/>
                    </a:cubicBezTo>
                    <a:lnTo>
                      <a:pt x="4034" y="2395"/>
                    </a:lnTo>
                    <a:cubicBezTo>
                      <a:pt x="4034" y="2962"/>
                      <a:pt x="4506" y="3435"/>
                      <a:pt x="5042" y="3435"/>
                    </a:cubicBezTo>
                    <a:lnTo>
                      <a:pt x="6964" y="3435"/>
                    </a:lnTo>
                    <a:lnTo>
                      <a:pt x="7814" y="4254"/>
                    </a:lnTo>
                    <a:cubicBezTo>
                      <a:pt x="7216" y="4537"/>
                      <a:pt x="6775" y="5136"/>
                      <a:pt x="6775" y="5829"/>
                    </a:cubicBezTo>
                    <a:cubicBezTo>
                      <a:pt x="6775" y="6270"/>
                      <a:pt x="6932" y="6680"/>
                      <a:pt x="7216" y="6932"/>
                    </a:cubicBezTo>
                    <a:cubicBezTo>
                      <a:pt x="6585" y="7089"/>
                      <a:pt x="6081" y="7499"/>
                      <a:pt x="5766" y="8034"/>
                    </a:cubicBezTo>
                    <a:cubicBezTo>
                      <a:pt x="5451" y="7499"/>
                      <a:pt x="4916" y="7089"/>
                      <a:pt x="4286" y="6932"/>
                    </a:cubicBezTo>
                    <a:cubicBezTo>
                      <a:pt x="4569" y="6617"/>
                      <a:pt x="4727" y="6270"/>
                      <a:pt x="4727" y="5829"/>
                    </a:cubicBezTo>
                    <a:cubicBezTo>
                      <a:pt x="4727" y="4884"/>
                      <a:pt x="3971" y="4159"/>
                      <a:pt x="3025" y="4159"/>
                    </a:cubicBezTo>
                    <a:cubicBezTo>
                      <a:pt x="2080" y="4159"/>
                      <a:pt x="1356" y="4884"/>
                      <a:pt x="1356" y="5829"/>
                    </a:cubicBezTo>
                    <a:cubicBezTo>
                      <a:pt x="1356" y="6270"/>
                      <a:pt x="1513" y="6680"/>
                      <a:pt x="1765" y="6932"/>
                    </a:cubicBezTo>
                    <a:cubicBezTo>
                      <a:pt x="757" y="7215"/>
                      <a:pt x="1" y="8129"/>
                      <a:pt x="1" y="9263"/>
                    </a:cubicBezTo>
                    <a:lnTo>
                      <a:pt x="1" y="9925"/>
                    </a:lnTo>
                    <a:cubicBezTo>
                      <a:pt x="1" y="10145"/>
                      <a:pt x="158" y="10303"/>
                      <a:pt x="348" y="10303"/>
                    </a:cubicBezTo>
                    <a:lnTo>
                      <a:pt x="11343" y="10303"/>
                    </a:lnTo>
                    <a:cubicBezTo>
                      <a:pt x="11532" y="10303"/>
                      <a:pt x="11689" y="10145"/>
                      <a:pt x="11689" y="9925"/>
                    </a:cubicBezTo>
                    <a:lnTo>
                      <a:pt x="11689" y="9263"/>
                    </a:lnTo>
                    <a:cubicBezTo>
                      <a:pt x="11689" y="8160"/>
                      <a:pt x="10965" y="7215"/>
                      <a:pt x="9925" y="6932"/>
                    </a:cubicBezTo>
                    <a:cubicBezTo>
                      <a:pt x="10209" y="6617"/>
                      <a:pt x="10366" y="6270"/>
                      <a:pt x="10366" y="5829"/>
                    </a:cubicBezTo>
                    <a:cubicBezTo>
                      <a:pt x="10366" y="5010"/>
                      <a:pt x="9767" y="4317"/>
                      <a:pt x="8980" y="4159"/>
                    </a:cubicBezTo>
                    <a:lnTo>
                      <a:pt x="8980" y="3435"/>
                    </a:lnTo>
                    <a:lnTo>
                      <a:pt x="10555" y="3435"/>
                    </a:lnTo>
                    <a:cubicBezTo>
                      <a:pt x="11122" y="3435"/>
                      <a:pt x="11595" y="2962"/>
                      <a:pt x="11595" y="2395"/>
                    </a:cubicBezTo>
                    <a:lnTo>
                      <a:pt x="11595" y="1040"/>
                    </a:lnTo>
                    <a:cubicBezTo>
                      <a:pt x="11595" y="473"/>
                      <a:pt x="11122" y="1"/>
                      <a:pt x="10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1" name="Google Shape;541;p44"/>
          <p:cNvGrpSpPr/>
          <p:nvPr/>
        </p:nvGrpSpPr>
        <p:grpSpPr>
          <a:xfrm>
            <a:off x="3422525" y="1337550"/>
            <a:ext cx="2298951" cy="892200"/>
            <a:chOff x="3422525" y="1337550"/>
            <a:chExt cx="2298951" cy="892200"/>
          </a:xfrm>
        </p:grpSpPr>
        <p:sp>
          <p:nvSpPr>
            <p:cNvPr id="542" name="Google Shape;542;p44"/>
            <p:cNvSpPr/>
            <p:nvPr/>
          </p:nvSpPr>
          <p:spPr>
            <a:xfrm>
              <a:off x="3422525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4"/>
            <p:cNvSpPr txBox="1"/>
            <p:nvPr/>
          </p:nvSpPr>
          <p:spPr>
            <a:xfrm>
              <a:off x="4210525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Sun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509325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4"/>
            <p:cNvSpPr txBox="1"/>
            <p:nvPr/>
          </p:nvSpPr>
          <p:spPr>
            <a:xfrm>
              <a:off x="4210676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Plant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6" name="Google Shape;546;p44"/>
            <p:cNvGrpSpPr/>
            <p:nvPr/>
          </p:nvGrpSpPr>
          <p:grpSpPr>
            <a:xfrm>
              <a:off x="3635533" y="1619331"/>
              <a:ext cx="335903" cy="332311"/>
              <a:chOff x="-5611575" y="3272950"/>
              <a:chExt cx="294600" cy="291450"/>
            </a:xfrm>
          </p:grpSpPr>
          <p:sp>
            <p:nvSpPr>
              <p:cNvPr id="547" name="Google Shape;547;p44"/>
              <p:cNvSpPr/>
              <p:nvPr/>
            </p:nvSpPr>
            <p:spPr>
              <a:xfrm>
                <a:off x="-5594250" y="3273750"/>
                <a:ext cx="85875" cy="84300"/>
              </a:xfrm>
              <a:custGeom>
                <a:rect b="b" l="l" r="r" t="t"/>
                <a:pathLst>
                  <a:path extrusionOk="0" h="3372" w="3435">
                    <a:moveTo>
                      <a:pt x="1734" y="0"/>
                    </a:moveTo>
                    <a:cubicBezTo>
                      <a:pt x="788" y="0"/>
                      <a:pt x="32" y="756"/>
                      <a:pt x="32" y="1702"/>
                    </a:cubicBezTo>
                    <a:cubicBezTo>
                      <a:pt x="1" y="2678"/>
                      <a:pt x="820" y="3371"/>
                      <a:pt x="1702" y="3371"/>
                    </a:cubicBezTo>
                    <a:cubicBezTo>
                      <a:pt x="2269" y="3371"/>
                      <a:pt x="2899" y="3025"/>
                      <a:pt x="3214" y="2426"/>
                    </a:cubicBezTo>
                    <a:cubicBezTo>
                      <a:pt x="3340" y="2206"/>
                      <a:pt x="3435" y="1922"/>
                      <a:pt x="3435" y="1702"/>
                    </a:cubicBezTo>
                    <a:cubicBezTo>
                      <a:pt x="3435" y="756"/>
                      <a:pt x="2679" y="0"/>
                      <a:pt x="17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44"/>
              <p:cNvSpPr/>
              <p:nvPr/>
            </p:nvSpPr>
            <p:spPr>
              <a:xfrm>
                <a:off x="-5457200" y="3324950"/>
                <a:ext cx="67775" cy="67750"/>
              </a:xfrm>
              <a:custGeom>
                <a:rect b="b" l="l" r="r" t="t"/>
                <a:pathLst>
                  <a:path extrusionOk="0" h="2710" w="2711">
                    <a:moveTo>
                      <a:pt x="1009" y="0"/>
                    </a:moveTo>
                    <a:cubicBezTo>
                      <a:pt x="410" y="158"/>
                      <a:pt x="1" y="662"/>
                      <a:pt x="1" y="1323"/>
                    </a:cubicBezTo>
                    <a:cubicBezTo>
                      <a:pt x="1" y="2079"/>
                      <a:pt x="631" y="2710"/>
                      <a:pt x="1355" y="2710"/>
                    </a:cubicBezTo>
                    <a:cubicBezTo>
                      <a:pt x="1985" y="2710"/>
                      <a:pt x="2553" y="2268"/>
                      <a:pt x="2710" y="1701"/>
                    </a:cubicBezTo>
                    <a:lnTo>
                      <a:pt x="1355" y="1701"/>
                    </a:lnTo>
                    <a:cubicBezTo>
                      <a:pt x="1166" y="1701"/>
                      <a:pt x="1009" y="1544"/>
                      <a:pt x="1009" y="1323"/>
                    </a:cubicBez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44"/>
              <p:cNvSpPr/>
              <p:nvPr/>
            </p:nvSpPr>
            <p:spPr>
              <a:xfrm>
                <a:off x="-5415450" y="3325725"/>
                <a:ext cx="25225" cy="24450"/>
              </a:xfrm>
              <a:custGeom>
                <a:rect b="b" l="l" r="r" t="t"/>
                <a:pathLst>
                  <a:path extrusionOk="0" h="978" w="1009">
                    <a:moveTo>
                      <a:pt x="0" y="1"/>
                    </a:moveTo>
                    <a:lnTo>
                      <a:pt x="0" y="977"/>
                    </a:lnTo>
                    <a:lnTo>
                      <a:pt x="1009" y="977"/>
                    </a:lnTo>
                    <a:cubicBezTo>
                      <a:pt x="883" y="473"/>
                      <a:pt x="473" y="12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4"/>
              <p:cNvSpPr/>
              <p:nvPr/>
            </p:nvSpPr>
            <p:spPr>
              <a:xfrm>
                <a:off x="-5611575" y="3359600"/>
                <a:ext cx="118950" cy="204800"/>
              </a:xfrm>
              <a:custGeom>
                <a:rect b="b" l="l" r="r" t="t"/>
                <a:pathLst>
                  <a:path extrusionOk="0" h="8192" w="4758">
                    <a:moveTo>
                      <a:pt x="694" y="0"/>
                    </a:moveTo>
                    <a:cubicBezTo>
                      <a:pt x="253" y="410"/>
                      <a:pt x="1" y="1008"/>
                      <a:pt x="1" y="1670"/>
                    </a:cubicBezTo>
                    <a:lnTo>
                      <a:pt x="1" y="3718"/>
                    </a:lnTo>
                    <a:cubicBezTo>
                      <a:pt x="1" y="4159"/>
                      <a:pt x="253" y="4569"/>
                      <a:pt x="662" y="4726"/>
                    </a:cubicBezTo>
                    <a:lnTo>
                      <a:pt x="662" y="7152"/>
                    </a:lnTo>
                    <a:cubicBezTo>
                      <a:pt x="662" y="7687"/>
                      <a:pt x="1135" y="8192"/>
                      <a:pt x="1670" y="8192"/>
                    </a:cubicBezTo>
                    <a:lnTo>
                      <a:pt x="3057" y="8192"/>
                    </a:lnTo>
                    <a:cubicBezTo>
                      <a:pt x="3624" y="8192"/>
                      <a:pt x="4096" y="7719"/>
                      <a:pt x="4096" y="7152"/>
                    </a:cubicBezTo>
                    <a:lnTo>
                      <a:pt x="4096" y="4726"/>
                    </a:lnTo>
                    <a:cubicBezTo>
                      <a:pt x="4474" y="4569"/>
                      <a:pt x="4758" y="4190"/>
                      <a:pt x="4758" y="3718"/>
                    </a:cubicBezTo>
                    <a:lnTo>
                      <a:pt x="4758" y="1670"/>
                    </a:lnTo>
                    <a:cubicBezTo>
                      <a:pt x="4758" y="1008"/>
                      <a:pt x="4474" y="410"/>
                      <a:pt x="4033" y="0"/>
                    </a:cubicBezTo>
                    <a:cubicBezTo>
                      <a:pt x="3718" y="347"/>
                      <a:pt x="3246" y="567"/>
                      <a:pt x="2742" y="662"/>
                    </a:cubicBezTo>
                    <a:lnTo>
                      <a:pt x="2742" y="2395"/>
                    </a:lnTo>
                    <a:cubicBezTo>
                      <a:pt x="2742" y="2584"/>
                      <a:pt x="2584" y="2741"/>
                      <a:pt x="2395" y="2741"/>
                    </a:cubicBezTo>
                    <a:cubicBezTo>
                      <a:pt x="2175" y="2741"/>
                      <a:pt x="2017" y="2584"/>
                      <a:pt x="2017" y="2395"/>
                    </a:cubicBezTo>
                    <a:lnTo>
                      <a:pt x="2017" y="662"/>
                    </a:lnTo>
                    <a:cubicBezTo>
                      <a:pt x="1513" y="567"/>
                      <a:pt x="1040" y="347"/>
                      <a:pt x="6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4"/>
              <p:cNvSpPr/>
              <p:nvPr/>
            </p:nvSpPr>
            <p:spPr>
              <a:xfrm>
                <a:off x="-5510750" y="3272950"/>
                <a:ext cx="193775" cy="187475"/>
              </a:xfrm>
              <a:custGeom>
                <a:rect b="b" l="l" r="r" t="t"/>
                <a:pathLst>
                  <a:path extrusionOk="0" h="7499" w="7751">
                    <a:moveTo>
                      <a:pt x="3497" y="1355"/>
                    </a:moveTo>
                    <a:cubicBezTo>
                      <a:pt x="4663" y="1355"/>
                      <a:pt x="5577" y="2269"/>
                      <a:pt x="5577" y="3403"/>
                    </a:cubicBezTo>
                    <a:cubicBezTo>
                      <a:pt x="5577" y="4569"/>
                      <a:pt x="4600" y="5451"/>
                      <a:pt x="3497" y="5451"/>
                    </a:cubicBezTo>
                    <a:cubicBezTo>
                      <a:pt x="2363" y="5451"/>
                      <a:pt x="1450" y="4569"/>
                      <a:pt x="1450" y="3403"/>
                    </a:cubicBezTo>
                    <a:cubicBezTo>
                      <a:pt x="1450" y="2269"/>
                      <a:pt x="2363" y="1355"/>
                      <a:pt x="3497" y="1355"/>
                    </a:cubicBezTo>
                    <a:close/>
                    <a:moveTo>
                      <a:pt x="0" y="1"/>
                    </a:moveTo>
                    <a:cubicBezTo>
                      <a:pt x="441" y="410"/>
                      <a:pt x="725" y="1009"/>
                      <a:pt x="725" y="1671"/>
                    </a:cubicBezTo>
                    <a:cubicBezTo>
                      <a:pt x="725" y="2112"/>
                      <a:pt x="599" y="2521"/>
                      <a:pt x="410" y="2868"/>
                    </a:cubicBezTo>
                    <a:cubicBezTo>
                      <a:pt x="1040" y="3403"/>
                      <a:pt x="1387" y="4191"/>
                      <a:pt x="1387" y="5105"/>
                    </a:cubicBezTo>
                    <a:lnTo>
                      <a:pt x="1387" y="7152"/>
                    </a:lnTo>
                    <a:cubicBezTo>
                      <a:pt x="1387" y="7278"/>
                      <a:pt x="1387" y="7404"/>
                      <a:pt x="1355" y="7499"/>
                    </a:cubicBezTo>
                    <a:lnTo>
                      <a:pt x="5829" y="7499"/>
                    </a:lnTo>
                    <a:cubicBezTo>
                      <a:pt x="6396" y="7499"/>
                      <a:pt x="6900" y="7026"/>
                      <a:pt x="6900" y="6491"/>
                    </a:cubicBezTo>
                    <a:lnTo>
                      <a:pt x="6900" y="694"/>
                    </a:lnTo>
                    <a:lnTo>
                      <a:pt x="7246" y="694"/>
                    </a:lnTo>
                    <a:cubicBezTo>
                      <a:pt x="7751" y="694"/>
                      <a:pt x="7751" y="1"/>
                      <a:pt x="72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2" name="Google Shape;552;p44"/>
          <p:cNvGrpSpPr/>
          <p:nvPr/>
        </p:nvGrpSpPr>
        <p:grpSpPr>
          <a:xfrm>
            <a:off x="3422525" y="2587875"/>
            <a:ext cx="2298951" cy="892200"/>
            <a:chOff x="3422525" y="2587875"/>
            <a:chExt cx="2298951" cy="892200"/>
          </a:xfrm>
        </p:grpSpPr>
        <p:sp>
          <p:nvSpPr>
            <p:cNvPr id="553" name="Google Shape;553;p44"/>
            <p:cNvSpPr/>
            <p:nvPr/>
          </p:nvSpPr>
          <p:spPr>
            <a:xfrm>
              <a:off x="3422525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4"/>
            <p:cNvSpPr txBox="1"/>
            <p:nvPr/>
          </p:nvSpPr>
          <p:spPr>
            <a:xfrm>
              <a:off x="4210525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Uranus is the third biggest planet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3509325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4"/>
            <p:cNvSpPr txBox="1"/>
            <p:nvPr/>
          </p:nvSpPr>
          <p:spPr>
            <a:xfrm>
              <a:off x="4210676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Complete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57" name="Google Shape;557;p44"/>
            <p:cNvGrpSpPr/>
            <p:nvPr/>
          </p:nvGrpSpPr>
          <p:grpSpPr>
            <a:xfrm>
              <a:off x="3637068" y="2906975"/>
              <a:ext cx="332796" cy="254008"/>
              <a:chOff x="-1951475" y="3273100"/>
              <a:chExt cx="291875" cy="222775"/>
            </a:xfrm>
          </p:grpSpPr>
          <p:sp>
            <p:nvSpPr>
              <p:cNvPr id="558" name="Google Shape;558;p4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4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4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1" name="Google Shape;561;p44"/>
          <p:cNvGrpSpPr/>
          <p:nvPr/>
        </p:nvGrpSpPr>
        <p:grpSpPr>
          <a:xfrm>
            <a:off x="616350" y="3838200"/>
            <a:ext cx="2298951" cy="892200"/>
            <a:chOff x="616350" y="3838200"/>
            <a:chExt cx="2298951" cy="892200"/>
          </a:xfrm>
        </p:grpSpPr>
        <p:sp>
          <p:nvSpPr>
            <p:cNvPr id="562" name="Google Shape;562;p44"/>
            <p:cNvSpPr/>
            <p:nvPr/>
          </p:nvSpPr>
          <p:spPr>
            <a:xfrm>
              <a:off x="616350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4"/>
            <p:cNvSpPr txBox="1"/>
            <p:nvPr/>
          </p:nvSpPr>
          <p:spPr>
            <a:xfrm>
              <a:off x="1404350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703150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4"/>
            <p:cNvSpPr txBox="1"/>
            <p:nvPr/>
          </p:nvSpPr>
          <p:spPr>
            <a:xfrm>
              <a:off x="1404501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Investigation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66" name="Google Shape;566;p44"/>
            <p:cNvGrpSpPr/>
            <p:nvPr/>
          </p:nvGrpSpPr>
          <p:grpSpPr>
            <a:xfrm>
              <a:off x="833411" y="4116425"/>
              <a:ext cx="333195" cy="333223"/>
              <a:chOff x="-5251625" y="3272950"/>
              <a:chExt cx="292225" cy="292250"/>
            </a:xfrm>
          </p:grpSpPr>
          <p:sp>
            <p:nvSpPr>
              <p:cNvPr id="567" name="Google Shape;567;p44"/>
              <p:cNvSpPr/>
              <p:nvPr/>
            </p:nvSpPr>
            <p:spPr>
              <a:xfrm>
                <a:off x="-5156325" y="3462775"/>
                <a:ext cx="33900" cy="33100"/>
              </a:xfrm>
              <a:custGeom>
                <a:rect b="b" l="l" r="r" t="t"/>
                <a:pathLst>
                  <a:path extrusionOk="0" h="1324" w="1356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cubicBezTo>
                      <a:pt x="1" y="1072"/>
                      <a:pt x="316" y="1324"/>
                      <a:pt x="662" y="1324"/>
                    </a:cubicBezTo>
                    <a:cubicBezTo>
                      <a:pt x="1072" y="1324"/>
                      <a:pt x="1355" y="1009"/>
                      <a:pt x="1355" y="662"/>
                    </a:cubicBezTo>
                    <a:cubicBezTo>
                      <a:pt x="1355" y="284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44"/>
              <p:cNvSpPr/>
              <p:nvPr/>
            </p:nvSpPr>
            <p:spPr>
              <a:xfrm>
                <a:off x="-5251625" y="3272950"/>
                <a:ext cx="292225" cy="292250"/>
              </a:xfrm>
              <a:custGeom>
                <a:rect b="b" l="l" r="r" t="t"/>
                <a:pathLst>
                  <a:path extrusionOk="0" h="11690" w="11689">
                    <a:moveTo>
                      <a:pt x="3699" y="2764"/>
                    </a:moveTo>
                    <a:cubicBezTo>
                      <a:pt x="3958" y="2764"/>
                      <a:pt x="4180" y="3098"/>
                      <a:pt x="3939" y="3340"/>
                    </a:cubicBezTo>
                    <a:lnTo>
                      <a:pt x="3497" y="3781"/>
                    </a:lnTo>
                    <a:lnTo>
                      <a:pt x="3939" y="4191"/>
                    </a:lnTo>
                    <a:cubicBezTo>
                      <a:pt x="4180" y="4433"/>
                      <a:pt x="3958" y="4767"/>
                      <a:pt x="3699" y="4767"/>
                    </a:cubicBezTo>
                    <a:cubicBezTo>
                      <a:pt x="3621" y="4767"/>
                      <a:pt x="3539" y="4737"/>
                      <a:pt x="3466" y="4664"/>
                    </a:cubicBezTo>
                    <a:lnTo>
                      <a:pt x="3025" y="4222"/>
                    </a:lnTo>
                    <a:lnTo>
                      <a:pt x="2584" y="4664"/>
                    </a:lnTo>
                    <a:cubicBezTo>
                      <a:pt x="2515" y="4756"/>
                      <a:pt x="2432" y="4794"/>
                      <a:pt x="2352" y="4794"/>
                    </a:cubicBezTo>
                    <a:cubicBezTo>
                      <a:pt x="2103" y="4794"/>
                      <a:pt x="1873" y="4429"/>
                      <a:pt x="2111" y="4191"/>
                    </a:cubicBezTo>
                    <a:lnTo>
                      <a:pt x="2552" y="3781"/>
                    </a:lnTo>
                    <a:lnTo>
                      <a:pt x="2111" y="3340"/>
                    </a:lnTo>
                    <a:cubicBezTo>
                      <a:pt x="1869" y="3098"/>
                      <a:pt x="2092" y="2764"/>
                      <a:pt x="2351" y="2764"/>
                    </a:cubicBezTo>
                    <a:cubicBezTo>
                      <a:pt x="2429" y="2764"/>
                      <a:pt x="2511" y="2795"/>
                      <a:pt x="2584" y="2868"/>
                    </a:cubicBezTo>
                    <a:lnTo>
                      <a:pt x="3025" y="3309"/>
                    </a:lnTo>
                    <a:lnTo>
                      <a:pt x="3466" y="2868"/>
                    </a:lnTo>
                    <a:cubicBezTo>
                      <a:pt x="3539" y="2795"/>
                      <a:pt x="3621" y="2764"/>
                      <a:pt x="3699" y="2764"/>
                    </a:cubicBezTo>
                    <a:close/>
                    <a:moveTo>
                      <a:pt x="8583" y="6922"/>
                    </a:moveTo>
                    <a:cubicBezTo>
                      <a:pt x="8841" y="6922"/>
                      <a:pt x="9064" y="7257"/>
                      <a:pt x="8822" y="7499"/>
                    </a:cubicBezTo>
                    <a:lnTo>
                      <a:pt x="8381" y="7940"/>
                    </a:lnTo>
                    <a:lnTo>
                      <a:pt x="8822" y="8381"/>
                    </a:lnTo>
                    <a:cubicBezTo>
                      <a:pt x="9064" y="8623"/>
                      <a:pt x="8841" y="8958"/>
                      <a:pt x="8583" y="8958"/>
                    </a:cubicBezTo>
                    <a:cubicBezTo>
                      <a:pt x="8504" y="8958"/>
                      <a:pt x="8422" y="8927"/>
                      <a:pt x="8349" y="8854"/>
                    </a:cubicBezTo>
                    <a:lnTo>
                      <a:pt x="7908" y="8413"/>
                    </a:lnTo>
                    <a:lnTo>
                      <a:pt x="7467" y="8854"/>
                    </a:lnTo>
                    <a:cubicBezTo>
                      <a:pt x="7394" y="8927"/>
                      <a:pt x="7312" y="8958"/>
                      <a:pt x="7234" y="8958"/>
                    </a:cubicBezTo>
                    <a:cubicBezTo>
                      <a:pt x="6975" y="8958"/>
                      <a:pt x="6753" y="8623"/>
                      <a:pt x="6995" y="8381"/>
                    </a:cubicBezTo>
                    <a:lnTo>
                      <a:pt x="7436" y="7940"/>
                    </a:lnTo>
                    <a:lnTo>
                      <a:pt x="6995" y="7499"/>
                    </a:lnTo>
                    <a:cubicBezTo>
                      <a:pt x="6753" y="7257"/>
                      <a:pt x="6975" y="6922"/>
                      <a:pt x="7234" y="6922"/>
                    </a:cubicBezTo>
                    <a:cubicBezTo>
                      <a:pt x="7312" y="6922"/>
                      <a:pt x="7394" y="6953"/>
                      <a:pt x="7467" y="7026"/>
                    </a:cubicBezTo>
                    <a:lnTo>
                      <a:pt x="7908" y="7467"/>
                    </a:lnTo>
                    <a:lnTo>
                      <a:pt x="8349" y="7026"/>
                    </a:lnTo>
                    <a:cubicBezTo>
                      <a:pt x="8422" y="6953"/>
                      <a:pt x="8504" y="6922"/>
                      <a:pt x="8583" y="6922"/>
                    </a:cubicBezTo>
                    <a:close/>
                    <a:moveTo>
                      <a:pt x="7895" y="2732"/>
                    </a:moveTo>
                    <a:cubicBezTo>
                      <a:pt x="7974" y="2732"/>
                      <a:pt x="8055" y="2763"/>
                      <a:pt x="8129" y="2836"/>
                    </a:cubicBezTo>
                    <a:lnTo>
                      <a:pt x="8790" y="3498"/>
                    </a:lnTo>
                    <a:cubicBezTo>
                      <a:pt x="8916" y="3624"/>
                      <a:pt x="8916" y="3844"/>
                      <a:pt x="8790" y="3970"/>
                    </a:cubicBezTo>
                    <a:lnTo>
                      <a:pt x="8129" y="4632"/>
                    </a:lnTo>
                    <a:cubicBezTo>
                      <a:pt x="8055" y="4705"/>
                      <a:pt x="7974" y="4736"/>
                      <a:pt x="7895" y="4736"/>
                    </a:cubicBezTo>
                    <a:cubicBezTo>
                      <a:pt x="7637" y="4736"/>
                      <a:pt x="7414" y="4401"/>
                      <a:pt x="7656" y="4159"/>
                    </a:cubicBezTo>
                    <a:lnTo>
                      <a:pt x="7719" y="4096"/>
                    </a:lnTo>
                    <a:lnTo>
                      <a:pt x="7719" y="4096"/>
                    </a:lnTo>
                    <a:cubicBezTo>
                      <a:pt x="6175" y="4159"/>
                      <a:pt x="4978" y="5388"/>
                      <a:pt x="4852" y="6932"/>
                    </a:cubicBezTo>
                    <a:cubicBezTo>
                      <a:pt x="5451" y="7089"/>
                      <a:pt x="5829" y="7593"/>
                      <a:pt x="5829" y="8224"/>
                    </a:cubicBezTo>
                    <a:cubicBezTo>
                      <a:pt x="5829" y="9011"/>
                      <a:pt x="5230" y="9641"/>
                      <a:pt x="4474" y="9641"/>
                    </a:cubicBezTo>
                    <a:cubicBezTo>
                      <a:pt x="3750" y="9641"/>
                      <a:pt x="3119" y="9011"/>
                      <a:pt x="3119" y="8255"/>
                    </a:cubicBezTo>
                    <a:cubicBezTo>
                      <a:pt x="3119" y="7625"/>
                      <a:pt x="3529" y="7089"/>
                      <a:pt x="4128" y="6932"/>
                    </a:cubicBezTo>
                    <a:cubicBezTo>
                      <a:pt x="4285" y="5042"/>
                      <a:pt x="5829" y="3498"/>
                      <a:pt x="7751" y="3403"/>
                    </a:cubicBezTo>
                    <a:lnTo>
                      <a:pt x="7656" y="3309"/>
                    </a:lnTo>
                    <a:cubicBezTo>
                      <a:pt x="7414" y="3067"/>
                      <a:pt x="7637" y="2732"/>
                      <a:pt x="7895" y="2732"/>
                    </a:cubicBezTo>
                    <a:close/>
                    <a:moveTo>
                      <a:pt x="5829" y="1"/>
                    </a:moveTo>
                    <a:cubicBezTo>
                      <a:pt x="2647" y="1"/>
                      <a:pt x="0" y="2584"/>
                      <a:pt x="0" y="5829"/>
                    </a:cubicBezTo>
                    <a:cubicBezTo>
                      <a:pt x="0" y="9011"/>
                      <a:pt x="2615" y="11689"/>
                      <a:pt x="5829" y="11689"/>
                    </a:cubicBezTo>
                    <a:cubicBezTo>
                      <a:pt x="9011" y="11689"/>
                      <a:pt x="11689" y="9043"/>
                      <a:pt x="11689" y="5829"/>
                    </a:cubicBezTo>
                    <a:cubicBezTo>
                      <a:pt x="11657" y="5357"/>
                      <a:pt x="11563" y="4884"/>
                      <a:pt x="11500" y="4443"/>
                    </a:cubicBezTo>
                    <a:cubicBezTo>
                      <a:pt x="11248" y="4884"/>
                      <a:pt x="10838" y="5136"/>
                      <a:pt x="10303" y="5136"/>
                    </a:cubicBezTo>
                    <a:cubicBezTo>
                      <a:pt x="9578" y="5136"/>
                      <a:pt x="8948" y="4506"/>
                      <a:pt x="8948" y="3781"/>
                    </a:cubicBezTo>
                    <a:cubicBezTo>
                      <a:pt x="8948" y="3025"/>
                      <a:pt x="9578" y="2395"/>
                      <a:pt x="10303" y="2395"/>
                    </a:cubicBezTo>
                    <a:cubicBezTo>
                      <a:pt x="10397" y="2395"/>
                      <a:pt x="10523" y="2395"/>
                      <a:pt x="10586" y="2427"/>
                    </a:cubicBezTo>
                    <a:cubicBezTo>
                      <a:pt x="9483" y="883"/>
                      <a:pt x="7719" y="1"/>
                      <a:pt x="5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4"/>
              <p:cNvSpPr/>
              <p:nvPr/>
            </p:nvSpPr>
            <p:spPr>
              <a:xfrm>
                <a:off x="-5011400" y="3350150"/>
                <a:ext cx="33900" cy="33875"/>
              </a:xfrm>
              <a:custGeom>
                <a:rect b="b" l="l" r="r" t="t"/>
                <a:pathLst>
                  <a:path extrusionOk="0" h="1355" w="1356">
                    <a:moveTo>
                      <a:pt x="662" y="0"/>
                    </a:moveTo>
                    <a:cubicBezTo>
                      <a:pt x="315" y="0"/>
                      <a:pt x="0" y="284"/>
                      <a:pt x="0" y="693"/>
                    </a:cubicBezTo>
                    <a:cubicBezTo>
                      <a:pt x="0" y="1071"/>
                      <a:pt x="315" y="1355"/>
                      <a:pt x="662" y="1355"/>
                    </a:cubicBezTo>
                    <a:cubicBezTo>
                      <a:pt x="1072" y="1355"/>
                      <a:pt x="1355" y="1040"/>
                      <a:pt x="1355" y="693"/>
                    </a:cubicBezTo>
                    <a:cubicBezTo>
                      <a:pt x="1355" y="315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0" name="Google Shape;570;p44"/>
          <p:cNvGrpSpPr/>
          <p:nvPr/>
        </p:nvGrpSpPr>
        <p:grpSpPr>
          <a:xfrm>
            <a:off x="6228700" y="1337550"/>
            <a:ext cx="2298951" cy="892200"/>
            <a:chOff x="6228700" y="1337550"/>
            <a:chExt cx="2298951" cy="892200"/>
          </a:xfrm>
        </p:grpSpPr>
        <p:sp>
          <p:nvSpPr>
            <p:cNvPr id="571" name="Google Shape;571;p44"/>
            <p:cNvSpPr/>
            <p:nvPr/>
          </p:nvSpPr>
          <p:spPr>
            <a:xfrm>
              <a:off x="6228700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4"/>
            <p:cNvSpPr txBox="1"/>
            <p:nvPr/>
          </p:nvSpPr>
          <p:spPr>
            <a:xfrm>
              <a:off x="7016700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6315500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4"/>
            <p:cNvSpPr txBox="1"/>
            <p:nvPr/>
          </p:nvSpPr>
          <p:spPr>
            <a:xfrm>
              <a:off x="7016851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Specialization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75" name="Google Shape;575;p44"/>
            <p:cNvGrpSpPr/>
            <p:nvPr/>
          </p:nvGrpSpPr>
          <p:grpSpPr>
            <a:xfrm>
              <a:off x="6482998" y="1619345"/>
              <a:ext cx="253295" cy="332283"/>
              <a:chOff x="-3366053" y="3253275"/>
              <a:chExt cx="222150" cy="291425"/>
            </a:xfrm>
          </p:grpSpPr>
          <p:sp>
            <p:nvSpPr>
              <p:cNvPr id="576" name="Google Shape;576;p44"/>
              <p:cNvSpPr/>
              <p:nvPr/>
            </p:nvSpPr>
            <p:spPr>
              <a:xfrm>
                <a:off x="-3366053" y="3253275"/>
                <a:ext cx="222150" cy="291425"/>
              </a:xfrm>
              <a:custGeom>
                <a:rect b="b" l="l" r="r" t="t"/>
                <a:pathLst>
                  <a:path extrusionOk="0" h="11657" w="8886">
                    <a:moveTo>
                      <a:pt x="5861" y="662"/>
                    </a:moveTo>
                    <a:cubicBezTo>
                      <a:pt x="6302" y="662"/>
                      <a:pt x="6302" y="1323"/>
                      <a:pt x="5861" y="1323"/>
                    </a:cubicBezTo>
                    <a:lnTo>
                      <a:pt x="3120" y="1323"/>
                    </a:lnTo>
                    <a:cubicBezTo>
                      <a:pt x="2647" y="1323"/>
                      <a:pt x="2647" y="662"/>
                      <a:pt x="3120" y="662"/>
                    </a:cubicBezTo>
                    <a:close/>
                    <a:moveTo>
                      <a:pt x="7215" y="3466"/>
                    </a:moveTo>
                    <a:cubicBezTo>
                      <a:pt x="7625" y="3466"/>
                      <a:pt x="7625" y="4127"/>
                      <a:pt x="7215" y="4127"/>
                    </a:cubicBezTo>
                    <a:lnTo>
                      <a:pt x="4443" y="4127"/>
                    </a:lnTo>
                    <a:cubicBezTo>
                      <a:pt x="4002" y="4127"/>
                      <a:pt x="3970" y="3466"/>
                      <a:pt x="4443" y="3466"/>
                    </a:cubicBezTo>
                    <a:close/>
                    <a:moveTo>
                      <a:pt x="3101" y="2795"/>
                    </a:moveTo>
                    <a:cubicBezTo>
                      <a:pt x="3360" y="2795"/>
                      <a:pt x="3582" y="3129"/>
                      <a:pt x="3340" y="3371"/>
                    </a:cubicBezTo>
                    <a:lnTo>
                      <a:pt x="2899" y="3812"/>
                    </a:lnTo>
                    <a:lnTo>
                      <a:pt x="3340" y="4253"/>
                    </a:lnTo>
                    <a:cubicBezTo>
                      <a:pt x="3582" y="4495"/>
                      <a:pt x="3360" y="4830"/>
                      <a:pt x="3101" y="4830"/>
                    </a:cubicBezTo>
                    <a:cubicBezTo>
                      <a:pt x="3023" y="4830"/>
                      <a:pt x="2941" y="4799"/>
                      <a:pt x="2868" y="4726"/>
                    </a:cubicBezTo>
                    <a:lnTo>
                      <a:pt x="2427" y="4285"/>
                    </a:lnTo>
                    <a:lnTo>
                      <a:pt x="2017" y="4726"/>
                    </a:lnTo>
                    <a:cubicBezTo>
                      <a:pt x="1944" y="4799"/>
                      <a:pt x="1862" y="4830"/>
                      <a:pt x="1784" y="4830"/>
                    </a:cubicBezTo>
                    <a:cubicBezTo>
                      <a:pt x="1525" y="4830"/>
                      <a:pt x="1303" y="4495"/>
                      <a:pt x="1545" y="4253"/>
                    </a:cubicBezTo>
                    <a:lnTo>
                      <a:pt x="1954" y="3812"/>
                    </a:lnTo>
                    <a:lnTo>
                      <a:pt x="1545" y="3371"/>
                    </a:lnTo>
                    <a:cubicBezTo>
                      <a:pt x="1303" y="3129"/>
                      <a:pt x="1525" y="2795"/>
                      <a:pt x="1784" y="2795"/>
                    </a:cubicBezTo>
                    <a:cubicBezTo>
                      <a:pt x="1862" y="2795"/>
                      <a:pt x="1944" y="2825"/>
                      <a:pt x="2017" y="2899"/>
                    </a:cubicBezTo>
                    <a:lnTo>
                      <a:pt x="2427" y="3340"/>
                    </a:lnTo>
                    <a:lnTo>
                      <a:pt x="2868" y="2899"/>
                    </a:lnTo>
                    <a:cubicBezTo>
                      <a:pt x="2941" y="2825"/>
                      <a:pt x="3023" y="2795"/>
                      <a:pt x="3101" y="2795"/>
                    </a:cubicBezTo>
                    <a:close/>
                    <a:moveTo>
                      <a:pt x="7242" y="6206"/>
                    </a:moveTo>
                    <a:cubicBezTo>
                      <a:pt x="7625" y="6206"/>
                      <a:pt x="7616" y="6868"/>
                      <a:pt x="7215" y="6868"/>
                    </a:cubicBezTo>
                    <a:lnTo>
                      <a:pt x="4443" y="6868"/>
                    </a:lnTo>
                    <a:cubicBezTo>
                      <a:pt x="4002" y="6868"/>
                      <a:pt x="3970" y="6207"/>
                      <a:pt x="4443" y="6207"/>
                    </a:cubicBezTo>
                    <a:lnTo>
                      <a:pt x="7215" y="6207"/>
                    </a:lnTo>
                    <a:cubicBezTo>
                      <a:pt x="7225" y="6206"/>
                      <a:pt x="7233" y="6206"/>
                      <a:pt x="7242" y="6206"/>
                    </a:cubicBezTo>
                    <a:close/>
                    <a:moveTo>
                      <a:pt x="3101" y="5504"/>
                    </a:moveTo>
                    <a:cubicBezTo>
                      <a:pt x="3360" y="5504"/>
                      <a:pt x="3582" y="5839"/>
                      <a:pt x="3340" y="6081"/>
                    </a:cubicBezTo>
                    <a:lnTo>
                      <a:pt x="2899" y="6522"/>
                    </a:lnTo>
                    <a:lnTo>
                      <a:pt x="3340" y="6963"/>
                    </a:lnTo>
                    <a:cubicBezTo>
                      <a:pt x="3582" y="7205"/>
                      <a:pt x="3360" y="7539"/>
                      <a:pt x="3101" y="7539"/>
                    </a:cubicBezTo>
                    <a:cubicBezTo>
                      <a:pt x="3023" y="7539"/>
                      <a:pt x="2941" y="7509"/>
                      <a:pt x="2868" y="7435"/>
                    </a:cubicBezTo>
                    <a:lnTo>
                      <a:pt x="2427" y="6994"/>
                    </a:lnTo>
                    <a:lnTo>
                      <a:pt x="2017" y="7435"/>
                    </a:lnTo>
                    <a:cubicBezTo>
                      <a:pt x="1944" y="7509"/>
                      <a:pt x="1862" y="7539"/>
                      <a:pt x="1784" y="7539"/>
                    </a:cubicBezTo>
                    <a:cubicBezTo>
                      <a:pt x="1525" y="7539"/>
                      <a:pt x="1303" y="7205"/>
                      <a:pt x="1545" y="6963"/>
                    </a:cubicBezTo>
                    <a:lnTo>
                      <a:pt x="1954" y="6522"/>
                    </a:lnTo>
                    <a:lnTo>
                      <a:pt x="1545" y="6081"/>
                    </a:lnTo>
                    <a:cubicBezTo>
                      <a:pt x="1303" y="5839"/>
                      <a:pt x="1525" y="5504"/>
                      <a:pt x="1784" y="5504"/>
                    </a:cubicBezTo>
                    <a:cubicBezTo>
                      <a:pt x="1862" y="5504"/>
                      <a:pt x="1944" y="5535"/>
                      <a:pt x="2017" y="5608"/>
                    </a:cubicBezTo>
                    <a:lnTo>
                      <a:pt x="2427" y="6049"/>
                    </a:lnTo>
                    <a:lnTo>
                      <a:pt x="2868" y="5608"/>
                    </a:lnTo>
                    <a:cubicBezTo>
                      <a:pt x="2941" y="5535"/>
                      <a:pt x="3023" y="5504"/>
                      <a:pt x="3101" y="5504"/>
                    </a:cubicBezTo>
                    <a:close/>
                    <a:moveTo>
                      <a:pt x="7215" y="8916"/>
                    </a:moveTo>
                    <a:cubicBezTo>
                      <a:pt x="7625" y="8916"/>
                      <a:pt x="7625" y="9609"/>
                      <a:pt x="7215" y="9609"/>
                    </a:cubicBezTo>
                    <a:lnTo>
                      <a:pt x="4443" y="9609"/>
                    </a:lnTo>
                    <a:cubicBezTo>
                      <a:pt x="4002" y="9609"/>
                      <a:pt x="3970" y="8916"/>
                      <a:pt x="4443" y="8916"/>
                    </a:cubicBezTo>
                    <a:close/>
                    <a:moveTo>
                      <a:pt x="2395" y="8254"/>
                    </a:moveTo>
                    <a:cubicBezTo>
                      <a:pt x="2962" y="8254"/>
                      <a:pt x="3435" y="8727"/>
                      <a:pt x="3435" y="9263"/>
                    </a:cubicBezTo>
                    <a:cubicBezTo>
                      <a:pt x="3435" y="9830"/>
                      <a:pt x="2994" y="10302"/>
                      <a:pt x="2395" y="10302"/>
                    </a:cubicBezTo>
                    <a:cubicBezTo>
                      <a:pt x="1860" y="10302"/>
                      <a:pt x="1387" y="9830"/>
                      <a:pt x="1387" y="9263"/>
                    </a:cubicBezTo>
                    <a:cubicBezTo>
                      <a:pt x="1387" y="8727"/>
                      <a:pt x="1860" y="8254"/>
                      <a:pt x="2395" y="8254"/>
                    </a:cubicBezTo>
                    <a:close/>
                    <a:moveTo>
                      <a:pt x="3057" y="0"/>
                    </a:moveTo>
                    <a:cubicBezTo>
                      <a:pt x="2647" y="0"/>
                      <a:pt x="2238" y="252"/>
                      <a:pt x="2112" y="662"/>
                    </a:cubicBezTo>
                    <a:lnTo>
                      <a:pt x="1009" y="662"/>
                    </a:lnTo>
                    <a:cubicBezTo>
                      <a:pt x="473" y="662"/>
                      <a:pt x="1" y="1134"/>
                      <a:pt x="1" y="1670"/>
                    </a:cubicBezTo>
                    <a:lnTo>
                      <a:pt x="1" y="10617"/>
                    </a:lnTo>
                    <a:cubicBezTo>
                      <a:pt x="1" y="11153"/>
                      <a:pt x="473" y="11657"/>
                      <a:pt x="1009" y="11657"/>
                    </a:cubicBezTo>
                    <a:lnTo>
                      <a:pt x="7877" y="11657"/>
                    </a:lnTo>
                    <a:cubicBezTo>
                      <a:pt x="8413" y="11657"/>
                      <a:pt x="8885" y="11184"/>
                      <a:pt x="8885" y="10617"/>
                    </a:cubicBezTo>
                    <a:lnTo>
                      <a:pt x="8885" y="1670"/>
                    </a:lnTo>
                    <a:cubicBezTo>
                      <a:pt x="8885" y="1134"/>
                      <a:pt x="8476" y="662"/>
                      <a:pt x="7877" y="662"/>
                    </a:cubicBezTo>
                    <a:lnTo>
                      <a:pt x="6774" y="662"/>
                    </a:lnTo>
                    <a:cubicBezTo>
                      <a:pt x="6617" y="252"/>
                      <a:pt x="6270" y="0"/>
                      <a:pt x="5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4"/>
              <p:cNvSpPr/>
              <p:nvPr/>
            </p:nvSpPr>
            <p:spPr>
              <a:xfrm>
                <a:off x="-3314075" y="3476175"/>
                <a:ext cx="17350" cy="18125"/>
              </a:xfrm>
              <a:custGeom>
                <a:rect b="b" l="l" r="r" t="t"/>
                <a:pathLst>
                  <a:path extrusionOk="0" h="725" w="694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36" y="725"/>
                      <a:pt x="694" y="567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8" name="Google Shape;578;p44"/>
          <p:cNvGrpSpPr/>
          <p:nvPr/>
        </p:nvGrpSpPr>
        <p:grpSpPr>
          <a:xfrm>
            <a:off x="616350" y="2587875"/>
            <a:ext cx="2298951" cy="892200"/>
            <a:chOff x="616350" y="2587875"/>
            <a:chExt cx="2298951" cy="892200"/>
          </a:xfrm>
        </p:grpSpPr>
        <p:sp>
          <p:nvSpPr>
            <p:cNvPr id="579" name="Google Shape;579;p44"/>
            <p:cNvSpPr/>
            <p:nvPr/>
          </p:nvSpPr>
          <p:spPr>
            <a:xfrm>
              <a:off x="616350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4"/>
            <p:cNvSpPr txBox="1"/>
            <p:nvPr/>
          </p:nvSpPr>
          <p:spPr>
            <a:xfrm>
              <a:off x="1404350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703150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4"/>
            <p:cNvSpPr txBox="1"/>
            <p:nvPr/>
          </p:nvSpPr>
          <p:spPr>
            <a:xfrm>
              <a:off x="1404501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worker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83" name="Google Shape;583;p44"/>
            <p:cNvGrpSpPr/>
            <p:nvPr/>
          </p:nvGrpSpPr>
          <p:grpSpPr>
            <a:xfrm>
              <a:off x="830698" y="2868287"/>
              <a:ext cx="333223" cy="331399"/>
              <a:chOff x="-5971525" y="3273750"/>
              <a:chExt cx="292250" cy="290650"/>
            </a:xfrm>
          </p:grpSpPr>
          <p:sp>
            <p:nvSpPr>
              <p:cNvPr id="584" name="Google Shape;584;p44"/>
              <p:cNvSpPr/>
              <p:nvPr/>
            </p:nvSpPr>
            <p:spPr>
              <a:xfrm>
                <a:off x="-5868325" y="3273750"/>
                <a:ext cx="85075" cy="84300"/>
              </a:xfrm>
              <a:custGeom>
                <a:rect b="b" l="l" r="r" t="t"/>
                <a:pathLst>
                  <a:path extrusionOk="0" h="3372" w="3403">
                    <a:moveTo>
                      <a:pt x="1701" y="0"/>
                    </a:moveTo>
                    <a:cubicBezTo>
                      <a:pt x="788" y="0"/>
                      <a:pt x="0" y="756"/>
                      <a:pt x="0" y="1702"/>
                    </a:cubicBezTo>
                    <a:cubicBezTo>
                      <a:pt x="0" y="2615"/>
                      <a:pt x="788" y="3371"/>
                      <a:pt x="1701" y="3371"/>
                    </a:cubicBezTo>
                    <a:cubicBezTo>
                      <a:pt x="2646" y="3371"/>
                      <a:pt x="3403" y="2615"/>
                      <a:pt x="3403" y="1702"/>
                    </a:cubicBezTo>
                    <a:cubicBezTo>
                      <a:pt x="3403" y="756"/>
                      <a:pt x="2646" y="0"/>
                      <a:pt x="17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4"/>
              <p:cNvSpPr/>
              <p:nvPr/>
            </p:nvSpPr>
            <p:spPr>
              <a:xfrm>
                <a:off x="-5971525" y="3308400"/>
                <a:ext cx="292250" cy="256000"/>
              </a:xfrm>
              <a:custGeom>
                <a:rect b="b" l="l" r="r" t="t"/>
                <a:pathLst>
                  <a:path extrusionOk="0" h="10240" w="11690">
                    <a:moveTo>
                      <a:pt x="2049" y="1"/>
                    </a:moveTo>
                    <a:cubicBezTo>
                      <a:pt x="1324" y="1"/>
                      <a:pt x="694" y="599"/>
                      <a:pt x="694" y="1355"/>
                    </a:cubicBezTo>
                    <a:cubicBezTo>
                      <a:pt x="694" y="1733"/>
                      <a:pt x="852" y="2080"/>
                      <a:pt x="1072" y="2300"/>
                    </a:cubicBezTo>
                    <a:cubicBezTo>
                      <a:pt x="442" y="2647"/>
                      <a:pt x="1" y="3340"/>
                      <a:pt x="1" y="4096"/>
                    </a:cubicBezTo>
                    <a:lnTo>
                      <a:pt x="1" y="5766"/>
                    </a:lnTo>
                    <a:cubicBezTo>
                      <a:pt x="1" y="6207"/>
                      <a:pt x="284" y="6617"/>
                      <a:pt x="694" y="6774"/>
                    </a:cubicBezTo>
                    <a:lnTo>
                      <a:pt x="694" y="8538"/>
                    </a:lnTo>
                    <a:cubicBezTo>
                      <a:pt x="694" y="9074"/>
                      <a:pt x="1167" y="9546"/>
                      <a:pt x="1702" y="9546"/>
                    </a:cubicBezTo>
                    <a:lnTo>
                      <a:pt x="2364" y="9546"/>
                    </a:lnTo>
                    <a:cubicBezTo>
                      <a:pt x="2931" y="9546"/>
                      <a:pt x="3403" y="9074"/>
                      <a:pt x="3403" y="8538"/>
                    </a:cubicBezTo>
                    <a:lnTo>
                      <a:pt x="3403" y="6774"/>
                    </a:lnTo>
                    <a:cubicBezTo>
                      <a:pt x="3529" y="6711"/>
                      <a:pt x="3624" y="6648"/>
                      <a:pt x="3750" y="6522"/>
                    </a:cubicBezTo>
                    <a:cubicBezTo>
                      <a:pt x="3876" y="6585"/>
                      <a:pt x="3939" y="6680"/>
                      <a:pt x="4097" y="6774"/>
                    </a:cubicBezTo>
                    <a:lnTo>
                      <a:pt x="4097" y="9200"/>
                    </a:lnTo>
                    <a:cubicBezTo>
                      <a:pt x="4097" y="9735"/>
                      <a:pt x="4569" y="10240"/>
                      <a:pt x="5136" y="10240"/>
                    </a:cubicBezTo>
                    <a:lnTo>
                      <a:pt x="6522" y="10240"/>
                    </a:lnTo>
                    <a:cubicBezTo>
                      <a:pt x="7058" y="10240"/>
                      <a:pt x="7562" y="9767"/>
                      <a:pt x="7562" y="9200"/>
                    </a:cubicBezTo>
                    <a:lnTo>
                      <a:pt x="7562" y="6774"/>
                    </a:lnTo>
                    <a:cubicBezTo>
                      <a:pt x="7688" y="6711"/>
                      <a:pt x="7814" y="6648"/>
                      <a:pt x="7940" y="6522"/>
                    </a:cubicBezTo>
                    <a:cubicBezTo>
                      <a:pt x="8035" y="6585"/>
                      <a:pt x="8129" y="6680"/>
                      <a:pt x="8287" y="6774"/>
                    </a:cubicBezTo>
                    <a:lnTo>
                      <a:pt x="8287" y="8538"/>
                    </a:lnTo>
                    <a:cubicBezTo>
                      <a:pt x="8287" y="9074"/>
                      <a:pt x="8759" y="9546"/>
                      <a:pt x="9295" y="9546"/>
                    </a:cubicBezTo>
                    <a:lnTo>
                      <a:pt x="9988" y="9546"/>
                    </a:lnTo>
                    <a:cubicBezTo>
                      <a:pt x="10524" y="9546"/>
                      <a:pt x="10996" y="9074"/>
                      <a:pt x="10996" y="8538"/>
                    </a:cubicBezTo>
                    <a:lnTo>
                      <a:pt x="10996" y="6774"/>
                    </a:lnTo>
                    <a:cubicBezTo>
                      <a:pt x="11406" y="6617"/>
                      <a:pt x="11658" y="6238"/>
                      <a:pt x="11658" y="5766"/>
                    </a:cubicBezTo>
                    <a:lnTo>
                      <a:pt x="11658" y="4096"/>
                    </a:lnTo>
                    <a:cubicBezTo>
                      <a:pt x="11689" y="3340"/>
                      <a:pt x="11280" y="2678"/>
                      <a:pt x="10650" y="2300"/>
                    </a:cubicBezTo>
                    <a:cubicBezTo>
                      <a:pt x="10870" y="2080"/>
                      <a:pt x="11028" y="1733"/>
                      <a:pt x="11028" y="1355"/>
                    </a:cubicBezTo>
                    <a:cubicBezTo>
                      <a:pt x="11028" y="599"/>
                      <a:pt x="10398" y="1"/>
                      <a:pt x="9641" y="1"/>
                    </a:cubicBezTo>
                    <a:cubicBezTo>
                      <a:pt x="8917" y="1"/>
                      <a:pt x="8287" y="599"/>
                      <a:pt x="8287" y="1355"/>
                    </a:cubicBezTo>
                    <a:cubicBezTo>
                      <a:pt x="8287" y="1733"/>
                      <a:pt x="8444" y="2080"/>
                      <a:pt x="8665" y="2300"/>
                    </a:cubicBezTo>
                    <a:cubicBezTo>
                      <a:pt x="8444" y="2426"/>
                      <a:pt x="8224" y="2584"/>
                      <a:pt x="8066" y="2773"/>
                    </a:cubicBezTo>
                    <a:cubicBezTo>
                      <a:pt x="7972" y="2521"/>
                      <a:pt x="7751" y="2237"/>
                      <a:pt x="7562" y="2017"/>
                    </a:cubicBezTo>
                    <a:cubicBezTo>
                      <a:pt x="7216" y="2395"/>
                      <a:pt x="6743" y="2584"/>
                      <a:pt x="6239" y="2647"/>
                    </a:cubicBezTo>
                    <a:lnTo>
                      <a:pt x="6239" y="4380"/>
                    </a:lnTo>
                    <a:cubicBezTo>
                      <a:pt x="6239" y="4604"/>
                      <a:pt x="6043" y="4722"/>
                      <a:pt x="5851" y="4722"/>
                    </a:cubicBezTo>
                    <a:cubicBezTo>
                      <a:pt x="5665" y="4722"/>
                      <a:pt x="5483" y="4612"/>
                      <a:pt x="5483" y="4380"/>
                    </a:cubicBezTo>
                    <a:lnTo>
                      <a:pt x="5483" y="2647"/>
                    </a:lnTo>
                    <a:cubicBezTo>
                      <a:pt x="4979" y="2584"/>
                      <a:pt x="4506" y="2332"/>
                      <a:pt x="4160" y="2017"/>
                    </a:cubicBezTo>
                    <a:cubicBezTo>
                      <a:pt x="3908" y="2237"/>
                      <a:pt x="3750" y="2521"/>
                      <a:pt x="3624" y="2773"/>
                    </a:cubicBezTo>
                    <a:cubicBezTo>
                      <a:pt x="3466" y="2584"/>
                      <a:pt x="3277" y="2426"/>
                      <a:pt x="3057" y="2300"/>
                    </a:cubicBezTo>
                    <a:cubicBezTo>
                      <a:pt x="3277" y="2080"/>
                      <a:pt x="3435" y="1733"/>
                      <a:pt x="3435" y="1355"/>
                    </a:cubicBezTo>
                    <a:cubicBezTo>
                      <a:pt x="3435" y="599"/>
                      <a:pt x="2805" y="1"/>
                      <a:pt x="20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6" name="Google Shape;586;p44"/>
          <p:cNvGrpSpPr/>
          <p:nvPr/>
        </p:nvGrpSpPr>
        <p:grpSpPr>
          <a:xfrm>
            <a:off x="6228700" y="3838200"/>
            <a:ext cx="2298951" cy="892200"/>
            <a:chOff x="6228700" y="3838200"/>
            <a:chExt cx="2298951" cy="892200"/>
          </a:xfrm>
        </p:grpSpPr>
        <p:sp>
          <p:nvSpPr>
            <p:cNvPr id="587" name="Google Shape;587;p44"/>
            <p:cNvSpPr/>
            <p:nvPr/>
          </p:nvSpPr>
          <p:spPr>
            <a:xfrm>
              <a:off x="6228700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4"/>
            <p:cNvSpPr txBox="1"/>
            <p:nvPr/>
          </p:nvSpPr>
          <p:spPr>
            <a:xfrm>
              <a:off x="7016700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Pluto is the ninth planet from the Sun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6315500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 txBox="1"/>
            <p:nvPr/>
          </p:nvSpPr>
          <p:spPr>
            <a:xfrm>
              <a:off x="7016851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Shape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91" name="Google Shape;591;p44"/>
            <p:cNvGrpSpPr/>
            <p:nvPr/>
          </p:nvGrpSpPr>
          <p:grpSpPr>
            <a:xfrm>
              <a:off x="6440355" y="4117463"/>
              <a:ext cx="338582" cy="333651"/>
              <a:chOff x="-5254775" y="3631325"/>
              <a:chExt cx="296950" cy="292625"/>
            </a:xfrm>
          </p:grpSpPr>
          <p:sp>
            <p:nvSpPr>
              <p:cNvPr id="592" name="Google Shape;592;p44"/>
              <p:cNvSpPr/>
              <p:nvPr/>
            </p:nvSpPr>
            <p:spPr>
              <a:xfrm>
                <a:off x="-5246900" y="3766400"/>
                <a:ext cx="58300" cy="55150"/>
              </a:xfrm>
              <a:custGeom>
                <a:rect b="b" l="l" r="r" t="t"/>
                <a:pathLst>
                  <a:path extrusionOk="0" h="2206" w="2332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4"/>
              <p:cNvSpPr/>
              <p:nvPr/>
            </p:nvSpPr>
            <p:spPr>
              <a:xfrm>
                <a:off x="-5216175" y="3795550"/>
                <a:ext cx="58300" cy="55950"/>
              </a:xfrm>
              <a:custGeom>
                <a:rect b="b" l="l" r="r" t="t"/>
                <a:pathLst>
                  <a:path extrusionOk="0" h="2238" w="2332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4"/>
              <p:cNvSpPr/>
              <p:nvPr/>
            </p:nvSpPr>
            <p:spPr>
              <a:xfrm>
                <a:off x="-5185475" y="3826250"/>
                <a:ext cx="57525" cy="55750"/>
              </a:xfrm>
              <a:custGeom>
                <a:rect b="b" l="l" r="r" t="t"/>
                <a:pathLst>
                  <a:path extrusionOk="0" h="2230" w="2301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4"/>
              <p:cNvSpPr/>
              <p:nvPr/>
            </p:nvSpPr>
            <p:spPr>
              <a:xfrm>
                <a:off x="-5156325" y="3856375"/>
                <a:ext cx="58300" cy="55750"/>
              </a:xfrm>
              <a:custGeom>
                <a:rect b="b" l="l" r="r" t="t"/>
                <a:pathLst>
                  <a:path extrusionOk="0" h="2230" w="2332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4"/>
              <p:cNvSpPr/>
              <p:nvPr/>
            </p:nvSpPr>
            <p:spPr>
              <a:xfrm>
                <a:off x="-5105925" y="3886525"/>
                <a:ext cx="37050" cy="37425"/>
              </a:xfrm>
              <a:custGeom>
                <a:rect b="b" l="l" r="r" t="t"/>
                <a:pathLst>
                  <a:path extrusionOk="0" h="1497" w="1482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4"/>
              <p:cNvSpPr/>
              <p:nvPr/>
            </p:nvSpPr>
            <p:spPr>
              <a:xfrm>
                <a:off x="-5254775" y="3648050"/>
                <a:ext cx="278050" cy="248325"/>
              </a:xfrm>
              <a:custGeom>
                <a:rect b="b" l="l" r="r" t="t"/>
                <a:pathLst>
                  <a:path extrusionOk="0" h="9933" w="11122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4"/>
              <p:cNvSpPr/>
              <p:nvPr/>
            </p:nvSpPr>
            <p:spPr>
              <a:xfrm>
                <a:off x="-5163425" y="3631325"/>
                <a:ext cx="205600" cy="150450"/>
              </a:xfrm>
              <a:custGeom>
                <a:rect b="b" l="l" r="r" t="t"/>
                <a:pathLst>
                  <a:path extrusionOk="0" h="6018" w="8224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604" name="Google Shape;604;p45"/>
          <p:cNvSpPr/>
          <p:nvPr/>
        </p:nvSpPr>
        <p:spPr>
          <a:xfrm>
            <a:off x="802137" y="2747113"/>
            <a:ext cx="7539715" cy="904390"/>
          </a:xfrm>
          <a:custGeom>
            <a:rect b="b" l="l" r="r" t="t"/>
            <a:pathLst>
              <a:path extrusionOk="0" h="34241" w="283955">
                <a:moveTo>
                  <a:pt x="17552" y="1"/>
                </a:moveTo>
                <a:cubicBezTo>
                  <a:pt x="8577" y="67"/>
                  <a:pt x="997" y="7248"/>
                  <a:pt x="532" y="16223"/>
                </a:cubicBezTo>
                <a:cubicBezTo>
                  <a:pt x="0" y="26063"/>
                  <a:pt x="7912" y="34240"/>
                  <a:pt x="17618" y="34240"/>
                </a:cubicBezTo>
                <a:cubicBezTo>
                  <a:pt x="24200" y="34240"/>
                  <a:pt x="29918" y="30584"/>
                  <a:pt x="32777" y="25132"/>
                </a:cubicBezTo>
                <a:cubicBezTo>
                  <a:pt x="33907" y="23004"/>
                  <a:pt x="35968" y="21675"/>
                  <a:pt x="38362" y="21675"/>
                </a:cubicBezTo>
                <a:lnTo>
                  <a:pt x="59304" y="21675"/>
                </a:lnTo>
                <a:cubicBezTo>
                  <a:pt x="61631" y="21675"/>
                  <a:pt x="63759" y="23004"/>
                  <a:pt x="64822" y="25132"/>
                </a:cubicBezTo>
                <a:cubicBezTo>
                  <a:pt x="67681" y="30584"/>
                  <a:pt x="73399" y="34240"/>
                  <a:pt x="79981" y="34240"/>
                </a:cubicBezTo>
                <a:cubicBezTo>
                  <a:pt x="86563" y="34240"/>
                  <a:pt x="92214" y="30584"/>
                  <a:pt x="95139" y="25132"/>
                </a:cubicBezTo>
                <a:cubicBezTo>
                  <a:pt x="96203" y="23004"/>
                  <a:pt x="98330" y="21675"/>
                  <a:pt x="100657" y="21675"/>
                </a:cubicBezTo>
                <a:lnTo>
                  <a:pt x="121600" y="21675"/>
                </a:lnTo>
                <a:cubicBezTo>
                  <a:pt x="123927" y="21675"/>
                  <a:pt x="126054" y="23004"/>
                  <a:pt x="127118" y="25132"/>
                </a:cubicBezTo>
                <a:cubicBezTo>
                  <a:pt x="130044" y="30584"/>
                  <a:pt x="135695" y="34240"/>
                  <a:pt x="142277" y="34240"/>
                </a:cubicBezTo>
                <a:cubicBezTo>
                  <a:pt x="148859" y="34240"/>
                  <a:pt x="154576" y="30584"/>
                  <a:pt x="157435" y="25132"/>
                </a:cubicBezTo>
                <a:cubicBezTo>
                  <a:pt x="158499" y="23004"/>
                  <a:pt x="160626" y="21675"/>
                  <a:pt x="163020" y="21675"/>
                </a:cubicBezTo>
                <a:lnTo>
                  <a:pt x="183896" y="21675"/>
                </a:lnTo>
                <a:cubicBezTo>
                  <a:pt x="186289" y="21675"/>
                  <a:pt x="188350" y="23004"/>
                  <a:pt x="189481" y="25132"/>
                </a:cubicBezTo>
                <a:cubicBezTo>
                  <a:pt x="192339" y="30584"/>
                  <a:pt x="198057" y="34240"/>
                  <a:pt x="204639" y="34240"/>
                </a:cubicBezTo>
                <a:cubicBezTo>
                  <a:pt x="211155" y="34240"/>
                  <a:pt x="216872" y="30584"/>
                  <a:pt x="219731" y="25132"/>
                </a:cubicBezTo>
                <a:cubicBezTo>
                  <a:pt x="220861" y="23004"/>
                  <a:pt x="222922" y="21675"/>
                  <a:pt x="225316" y="21675"/>
                </a:cubicBezTo>
                <a:lnTo>
                  <a:pt x="246258" y="21675"/>
                </a:lnTo>
                <a:cubicBezTo>
                  <a:pt x="248585" y="21675"/>
                  <a:pt x="250713" y="23004"/>
                  <a:pt x="251777" y="25132"/>
                </a:cubicBezTo>
                <a:cubicBezTo>
                  <a:pt x="254635" y="30584"/>
                  <a:pt x="260353" y="34240"/>
                  <a:pt x="266935" y="34240"/>
                </a:cubicBezTo>
                <a:cubicBezTo>
                  <a:pt x="278171" y="34240"/>
                  <a:pt x="283955" y="26661"/>
                  <a:pt x="283955" y="17220"/>
                </a:cubicBezTo>
                <a:cubicBezTo>
                  <a:pt x="283955" y="7713"/>
                  <a:pt x="278171" y="1"/>
                  <a:pt x="266935" y="1"/>
                </a:cubicBezTo>
                <a:cubicBezTo>
                  <a:pt x="260353" y="1"/>
                  <a:pt x="254635" y="3724"/>
                  <a:pt x="251777" y="9176"/>
                </a:cubicBezTo>
                <a:cubicBezTo>
                  <a:pt x="250713" y="11237"/>
                  <a:pt x="248585" y="12633"/>
                  <a:pt x="246258" y="12633"/>
                </a:cubicBezTo>
                <a:lnTo>
                  <a:pt x="225316" y="12633"/>
                </a:lnTo>
                <a:cubicBezTo>
                  <a:pt x="222922" y="12633"/>
                  <a:pt x="220861" y="11237"/>
                  <a:pt x="219731" y="9176"/>
                </a:cubicBezTo>
                <a:cubicBezTo>
                  <a:pt x="216872" y="3724"/>
                  <a:pt x="211155" y="1"/>
                  <a:pt x="204639" y="1"/>
                </a:cubicBezTo>
                <a:cubicBezTo>
                  <a:pt x="198057" y="1"/>
                  <a:pt x="192339" y="3724"/>
                  <a:pt x="189481" y="9176"/>
                </a:cubicBezTo>
                <a:cubicBezTo>
                  <a:pt x="188350" y="11237"/>
                  <a:pt x="186289" y="12633"/>
                  <a:pt x="183896" y="12633"/>
                </a:cubicBezTo>
                <a:lnTo>
                  <a:pt x="163020" y="12633"/>
                </a:lnTo>
                <a:cubicBezTo>
                  <a:pt x="160626" y="12633"/>
                  <a:pt x="158499" y="11237"/>
                  <a:pt x="157435" y="9176"/>
                </a:cubicBezTo>
                <a:cubicBezTo>
                  <a:pt x="154576" y="3724"/>
                  <a:pt x="148859" y="1"/>
                  <a:pt x="142277" y="1"/>
                </a:cubicBezTo>
                <a:cubicBezTo>
                  <a:pt x="135695" y="1"/>
                  <a:pt x="130044" y="3724"/>
                  <a:pt x="127118" y="9176"/>
                </a:cubicBezTo>
                <a:cubicBezTo>
                  <a:pt x="126054" y="11237"/>
                  <a:pt x="123927" y="12633"/>
                  <a:pt x="121600" y="12633"/>
                </a:cubicBezTo>
                <a:lnTo>
                  <a:pt x="100657" y="12633"/>
                </a:lnTo>
                <a:cubicBezTo>
                  <a:pt x="98330" y="12633"/>
                  <a:pt x="96203" y="11237"/>
                  <a:pt x="95139" y="9176"/>
                </a:cubicBezTo>
                <a:cubicBezTo>
                  <a:pt x="92214" y="3724"/>
                  <a:pt x="86563" y="1"/>
                  <a:pt x="79981" y="1"/>
                </a:cubicBezTo>
                <a:cubicBezTo>
                  <a:pt x="73399" y="1"/>
                  <a:pt x="67681" y="3724"/>
                  <a:pt x="64822" y="9176"/>
                </a:cubicBezTo>
                <a:cubicBezTo>
                  <a:pt x="63759" y="11237"/>
                  <a:pt x="61631" y="12633"/>
                  <a:pt x="59304" y="12633"/>
                </a:cubicBezTo>
                <a:lnTo>
                  <a:pt x="38362" y="12633"/>
                </a:lnTo>
                <a:cubicBezTo>
                  <a:pt x="35968" y="12633"/>
                  <a:pt x="33907" y="11237"/>
                  <a:pt x="32777" y="9176"/>
                </a:cubicBezTo>
                <a:cubicBezTo>
                  <a:pt x="29918" y="3724"/>
                  <a:pt x="24134" y="1"/>
                  <a:pt x="1755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5"/>
          <p:cNvSpPr/>
          <p:nvPr/>
        </p:nvSpPr>
        <p:spPr>
          <a:xfrm>
            <a:off x="4397487" y="2985701"/>
            <a:ext cx="365135" cy="364171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5"/>
          <p:cNvSpPr/>
          <p:nvPr/>
        </p:nvSpPr>
        <p:spPr>
          <a:xfrm>
            <a:off x="2766559" y="3017700"/>
            <a:ext cx="365138" cy="363147"/>
          </a:xfrm>
          <a:custGeom>
            <a:rect b="b" l="l" r="r" t="t"/>
            <a:pathLst>
              <a:path extrusionOk="0" h="11658" w="11721">
                <a:moveTo>
                  <a:pt x="2395" y="725"/>
                </a:moveTo>
                <a:cubicBezTo>
                  <a:pt x="2930" y="725"/>
                  <a:pt x="3403" y="1197"/>
                  <a:pt x="3403" y="1733"/>
                </a:cubicBezTo>
                <a:cubicBezTo>
                  <a:pt x="3403" y="2300"/>
                  <a:pt x="2930" y="2773"/>
                  <a:pt x="2395" y="2773"/>
                </a:cubicBezTo>
                <a:cubicBezTo>
                  <a:pt x="1828" y="2773"/>
                  <a:pt x="1355" y="2300"/>
                  <a:pt x="1355" y="1733"/>
                </a:cubicBezTo>
                <a:cubicBezTo>
                  <a:pt x="1355" y="1197"/>
                  <a:pt x="1828" y="725"/>
                  <a:pt x="2395" y="725"/>
                </a:cubicBezTo>
                <a:close/>
                <a:moveTo>
                  <a:pt x="10303" y="725"/>
                </a:moveTo>
                <a:lnTo>
                  <a:pt x="10303" y="6585"/>
                </a:lnTo>
                <a:lnTo>
                  <a:pt x="10334" y="6585"/>
                </a:lnTo>
                <a:cubicBezTo>
                  <a:pt x="10334" y="6774"/>
                  <a:pt x="10177" y="6931"/>
                  <a:pt x="9988" y="6931"/>
                </a:cubicBezTo>
                <a:lnTo>
                  <a:pt x="4789" y="6931"/>
                </a:lnTo>
                <a:lnTo>
                  <a:pt x="4789" y="5167"/>
                </a:lnTo>
                <a:cubicBezTo>
                  <a:pt x="4789" y="4253"/>
                  <a:pt x="4285" y="3434"/>
                  <a:pt x="3498" y="3025"/>
                </a:cubicBezTo>
                <a:cubicBezTo>
                  <a:pt x="3844" y="2710"/>
                  <a:pt x="4096" y="2237"/>
                  <a:pt x="4096" y="1733"/>
                </a:cubicBezTo>
                <a:cubicBezTo>
                  <a:pt x="4096" y="1355"/>
                  <a:pt x="3970" y="977"/>
                  <a:pt x="3718" y="725"/>
                </a:cubicBezTo>
                <a:close/>
                <a:moveTo>
                  <a:pt x="2710" y="3466"/>
                </a:moveTo>
                <a:cubicBezTo>
                  <a:pt x="3498" y="3623"/>
                  <a:pt x="4096" y="4316"/>
                  <a:pt x="4096" y="5167"/>
                </a:cubicBezTo>
                <a:lnTo>
                  <a:pt x="4096" y="7246"/>
                </a:lnTo>
                <a:cubicBezTo>
                  <a:pt x="4128" y="7435"/>
                  <a:pt x="3970" y="7593"/>
                  <a:pt x="3750" y="7593"/>
                </a:cubicBezTo>
                <a:cubicBezTo>
                  <a:pt x="3561" y="7593"/>
                  <a:pt x="3403" y="7750"/>
                  <a:pt x="3403" y="7971"/>
                </a:cubicBezTo>
                <a:lnTo>
                  <a:pt x="3403" y="10712"/>
                </a:lnTo>
                <a:cubicBezTo>
                  <a:pt x="3403" y="10901"/>
                  <a:pt x="3246" y="11058"/>
                  <a:pt x="3056" y="11058"/>
                </a:cubicBezTo>
                <a:lnTo>
                  <a:pt x="1670" y="11058"/>
                </a:lnTo>
                <a:cubicBezTo>
                  <a:pt x="1481" y="11058"/>
                  <a:pt x="1324" y="10901"/>
                  <a:pt x="1324" y="10712"/>
                </a:cubicBezTo>
                <a:lnTo>
                  <a:pt x="1324" y="7971"/>
                </a:lnTo>
                <a:cubicBezTo>
                  <a:pt x="1324" y="7750"/>
                  <a:pt x="1166" y="7593"/>
                  <a:pt x="977" y="7593"/>
                </a:cubicBezTo>
                <a:cubicBezTo>
                  <a:pt x="788" y="7593"/>
                  <a:pt x="631" y="7435"/>
                  <a:pt x="631" y="7246"/>
                </a:cubicBezTo>
                <a:lnTo>
                  <a:pt x="631" y="5167"/>
                </a:lnTo>
                <a:cubicBezTo>
                  <a:pt x="631" y="4316"/>
                  <a:pt x="1198" y="3623"/>
                  <a:pt x="1985" y="3466"/>
                </a:cubicBezTo>
                <a:lnTo>
                  <a:pt x="1985" y="5829"/>
                </a:lnTo>
                <a:cubicBezTo>
                  <a:pt x="1985" y="6018"/>
                  <a:pt x="2143" y="6175"/>
                  <a:pt x="2363" y="6175"/>
                </a:cubicBezTo>
                <a:cubicBezTo>
                  <a:pt x="2552" y="6175"/>
                  <a:pt x="2710" y="6018"/>
                  <a:pt x="2710" y="5829"/>
                </a:cubicBezTo>
                <a:lnTo>
                  <a:pt x="2710" y="3466"/>
                </a:lnTo>
                <a:close/>
                <a:moveTo>
                  <a:pt x="2395" y="0"/>
                </a:moveTo>
                <a:cubicBezTo>
                  <a:pt x="1450" y="0"/>
                  <a:pt x="694" y="756"/>
                  <a:pt x="694" y="1702"/>
                </a:cubicBezTo>
                <a:cubicBezTo>
                  <a:pt x="694" y="2206"/>
                  <a:pt x="946" y="2678"/>
                  <a:pt x="1292" y="2993"/>
                </a:cubicBezTo>
                <a:cubicBezTo>
                  <a:pt x="536" y="3403"/>
                  <a:pt x="1" y="4222"/>
                  <a:pt x="1" y="5136"/>
                </a:cubicBezTo>
                <a:lnTo>
                  <a:pt x="1" y="7215"/>
                </a:lnTo>
                <a:cubicBezTo>
                  <a:pt x="1" y="7656"/>
                  <a:pt x="253" y="8034"/>
                  <a:pt x="662" y="8192"/>
                </a:cubicBezTo>
                <a:lnTo>
                  <a:pt x="662" y="10649"/>
                </a:lnTo>
                <a:cubicBezTo>
                  <a:pt x="662" y="11184"/>
                  <a:pt x="1135" y="11657"/>
                  <a:pt x="1670" y="11657"/>
                </a:cubicBezTo>
                <a:lnTo>
                  <a:pt x="3056" y="11657"/>
                </a:lnTo>
                <a:cubicBezTo>
                  <a:pt x="3624" y="11657"/>
                  <a:pt x="4096" y="11184"/>
                  <a:pt x="4096" y="10649"/>
                </a:cubicBezTo>
                <a:lnTo>
                  <a:pt x="4096" y="8192"/>
                </a:lnTo>
                <a:cubicBezTo>
                  <a:pt x="4348" y="8065"/>
                  <a:pt x="4600" y="7876"/>
                  <a:pt x="4726" y="7561"/>
                </a:cubicBezTo>
                <a:lnTo>
                  <a:pt x="9988" y="7561"/>
                </a:lnTo>
                <a:cubicBezTo>
                  <a:pt x="10555" y="7561"/>
                  <a:pt x="11027" y="7089"/>
                  <a:pt x="11027" y="6553"/>
                </a:cubicBezTo>
                <a:lnTo>
                  <a:pt x="11027" y="662"/>
                </a:lnTo>
                <a:lnTo>
                  <a:pt x="11374" y="662"/>
                </a:lnTo>
                <a:cubicBezTo>
                  <a:pt x="11563" y="662"/>
                  <a:pt x="11720" y="504"/>
                  <a:pt x="11720" y="315"/>
                </a:cubicBezTo>
                <a:cubicBezTo>
                  <a:pt x="11720" y="158"/>
                  <a:pt x="11563" y="0"/>
                  <a:pt x="113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5"/>
          <p:cNvSpPr/>
          <p:nvPr/>
        </p:nvSpPr>
        <p:spPr>
          <a:xfrm>
            <a:off x="2939295" y="3060874"/>
            <a:ext cx="127632" cy="127622"/>
          </a:xfrm>
          <a:custGeom>
            <a:rect b="b" l="l" r="r" t="t"/>
            <a:pathLst>
              <a:path extrusionOk="0" h="4097" w="4097">
                <a:moveTo>
                  <a:pt x="2395" y="725"/>
                </a:moveTo>
                <a:cubicBezTo>
                  <a:pt x="2867" y="851"/>
                  <a:pt x="3245" y="1229"/>
                  <a:pt x="3371" y="1733"/>
                </a:cubicBezTo>
                <a:lnTo>
                  <a:pt x="2395" y="1733"/>
                </a:lnTo>
                <a:lnTo>
                  <a:pt x="2395" y="725"/>
                </a:lnTo>
                <a:close/>
                <a:moveTo>
                  <a:pt x="1733" y="757"/>
                </a:moveTo>
                <a:lnTo>
                  <a:pt x="1733" y="2080"/>
                </a:lnTo>
                <a:cubicBezTo>
                  <a:pt x="1733" y="2269"/>
                  <a:pt x="1891" y="2426"/>
                  <a:pt x="2080" y="2426"/>
                </a:cubicBezTo>
                <a:lnTo>
                  <a:pt x="3403" y="2426"/>
                </a:lnTo>
                <a:cubicBezTo>
                  <a:pt x="3245" y="3025"/>
                  <a:pt x="2741" y="3466"/>
                  <a:pt x="2080" y="3466"/>
                </a:cubicBezTo>
                <a:cubicBezTo>
                  <a:pt x="1324" y="3466"/>
                  <a:pt x="693" y="2836"/>
                  <a:pt x="693" y="2080"/>
                </a:cubicBezTo>
                <a:cubicBezTo>
                  <a:pt x="693" y="1418"/>
                  <a:pt x="1135" y="851"/>
                  <a:pt x="1733" y="757"/>
                </a:cubicBezTo>
                <a:close/>
                <a:moveTo>
                  <a:pt x="2048" y="0"/>
                </a:moveTo>
                <a:cubicBezTo>
                  <a:pt x="883" y="0"/>
                  <a:pt x="0" y="914"/>
                  <a:pt x="0" y="2048"/>
                </a:cubicBezTo>
                <a:cubicBezTo>
                  <a:pt x="0" y="3182"/>
                  <a:pt x="946" y="4096"/>
                  <a:pt x="2048" y="4096"/>
                </a:cubicBezTo>
                <a:cubicBezTo>
                  <a:pt x="3182" y="4096"/>
                  <a:pt x="4096" y="3182"/>
                  <a:pt x="4096" y="2048"/>
                </a:cubicBezTo>
                <a:cubicBezTo>
                  <a:pt x="4096" y="914"/>
                  <a:pt x="3182" y="0"/>
                  <a:pt x="20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5"/>
          <p:cNvSpPr/>
          <p:nvPr/>
        </p:nvSpPr>
        <p:spPr>
          <a:xfrm>
            <a:off x="1163814" y="3000086"/>
            <a:ext cx="259473" cy="398352"/>
          </a:xfrm>
          <a:custGeom>
            <a:rect b="b" l="l" r="r" t="t"/>
            <a:pathLst>
              <a:path extrusionOk="0" h="11743" w="7649">
                <a:moveTo>
                  <a:pt x="3813" y="684"/>
                </a:moveTo>
                <a:cubicBezTo>
                  <a:pt x="5545" y="684"/>
                  <a:pt x="6900" y="2039"/>
                  <a:pt x="6900" y="3740"/>
                </a:cubicBezTo>
                <a:cubicBezTo>
                  <a:pt x="6931" y="4780"/>
                  <a:pt x="6553" y="5347"/>
                  <a:pt x="6270" y="5788"/>
                </a:cubicBezTo>
                <a:cubicBezTo>
                  <a:pt x="5797" y="6544"/>
                  <a:pt x="5608" y="6922"/>
                  <a:pt x="5608" y="7930"/>
                </a:cubicBezTo>
                <a:cubicBezTo>
                  <a:pt x="5608" y="8119"/>
                  <a:pt x="5451" y="8277"/>
                  <a:pt x="5230" y="8277"/>
                </a:cubicBezTo>
                <a:lnTo>
                  <a:pt x="2489" y="8277"/>
                </a:lnTo>
                <a:cubicBezTo>
                  <a:pt x="2300" y="8277"/>
                  <a:pt x="2143" y="8119"/>
                  <a:pt x="2143" y="7930"/>
                </a:cubicBezTo>
                <a:cubicBezTo>
                  <a:pt x="2143" y="6922"/>
                  <a:pt x="1922" y="6576"/>
                  <a:pt x="1450" y="5820"/>
                </a:cubicBezTo>
                <a:cubicBezTo>
                  <a:pt x="1198" y="5347"/>
                  <a:pt x="567" y="4528"/>
                  <a:pt x="788" y="3205"/>
                </a:cubicBezTo>
                <a:cubicBezTo>
                  <a:pt x="1040" y="1819"/>
                  <a:pt x="2237" y="684"/>
                  <a:pt x="3813" y="684"/>
                </a:cubicBezTo>
                <a:close/>
                <a:moveTo>
                  <a:pt x="4852" y="8907"/>
                </a:moveTo>
                <a:lnTo>
                  <a:pt x="4852" y="9569"/>
                </a:lnTo>
                <a:lnTo>
                  <a:pt x="4506" y="9569"/>
                </a:lnTo>
                <a:cubicBezTo>
                  <a:pt x="4285" y="9569"/>
                  <a:pt x="4128" y="9726"/>
                  <a:pt x="4128" y="9915"/>
                </a:cubicBezTo>
                <a:cubicBezTo>
                  <a:pt x="4128" y="10136"/>
                  <a:pt x="4285" y="10293"/>
                  <a:pt x="4506" y="10293"/>
                </a:cubicBezTo>
                <a:lnTo>
                  <a:pt x="4852" y="10293"/>
                </a:lnTo>
                <a:lnTo>
                  <a:pt x="4852" y="10640"/>
                </a:lnTo>
                <a:cubicBezTo>
                  <a:pt x="4884" y="10829"/>
                  <a:pt x="4726" y="10986"/>
                  <a:pt x="4537" y="10986"/>
                </a:cubicBezTo>
                <a:lnTo>
                  <a:pt x="3151" y="10986"/>
                </a:lnTo>
                <a:cubicBezTo>
                  <a:pt x="2962" y="10986"/>
                  <a:pt x="2804" y="10829"/>
                  <a:pt x="2804" y="10640"/>
                </a:cubicBezTo>
                <a:lnTo>
                  <a:pt x="2804" y="10293"/>
                </a:lnTo>
                <a:lnTo>
                  <a:pt x="3151" y="10293"/>
                </a:lnTo>
                <a:cubicBezTo>
                  <a:pt x="3371" y="10293"/>
                  <a:pt x="3529" y="10136"/>
                  <a:pt x="3529" y="9915"/>
                </a:cubicBezTo>
                <a:cubicBezTo>
                  <a:pt x="3529" y="9726"/>
                  <a:pt x="3371" y="9569"/>
                  <a:pt x="3151" y="9569"/>
                </a:cubicBezTo>
                <a:lnTo>
                  <a:pt x="2804" y="9569"/>
                </a:lnTo>
                <a:lnTo>
                  <a:pt x="2804" y="8907"/>
                </a:lnTo>
                <a:close/>
                <a:moveTo>
                  <a:pt x="3897" y="1"/>
                </a:moveTo>
                <a:cubicBezTo>
                  <a:pt x="3632" y="1"/>
                  <a:pt x="3361" y="28"/>
                  <a:pt x="3088" y="86"/>
                </a:cubicBezTo>
                <a:cubicBezTo>
                  <a:pt x="1607" y="401"/>
                  <a:pt x="441" y="1566"/>
                  <a:pt x="158" y="3079"/>
                </a:cubicBezTo>
                <a:cubicBezTo>
                  <a:pt x="0" y="3992"/>
                  <a:pt x="158" y="4969"/>
                  <a:pt x="631" y="5757"/>
                </a:cubicBezTo>
                <a:cubicBezTo>
                  <a:pt x="757" y="5914"/>
                  <a:pt x="820" y="6072"/>
                  <a:pt x="914" y="6229"/>
                </a:cubicBezTo>
                <a:cubicBezTo>
                  <a:pt x="1355" y="6891"/>
                  <a:pt x="1450" y="7143"/>
                  <a:pt x="1450" y="7962"/>
                </a:cubicBezTo>
                <a:cubicBezTo>
                  <a:pt x="1450" y="8403"/>
                  <a:pt x="1733" y="8781"/>
                  <a:pt x="2143" y="8939"/>
                </a:cubicBezTo>
                <a:lnTo>
                  <a:pt x="2143" y="10703"/>
                </a:lnTo>
                <a:cubicBezTo>
                  <a:pt x="2143" y="11270"/>
                  <a:pt x="2615" y="11743"/>
                  <a:pt x="3151" y="11743"/>
                </a:cubicBezTo>
                <a:lnTo>
                  <a:pt x="4537" y="11743"/>
                </a:lnTo>
                <a:cubicBezTo>
                  <a:pt x="5073" y="11743"/>
                  <a:pt x="5545" y="11270"/>
                  <a:pt x="5545" y="10703"/>
                </a:cubicBezTo>
                <a:lnTo>
                  <a:pt x="5545" y="8939"/>
                </a:lnTo>
                <a:cubicBezTo>
                  <a:pt x="5955" y="8781"/>
                  <a:pt x="6238" y="8435"/>
                  <a:pt x="6238" y="7962"/>
                </a:cubicBezTo>
                <a:lnTo>
                  <a:pt x="6238" y="7930"/>
                </a:lnTo>
                <a:cubicBezTo>
                  <a:pt x="6238" y="7143"/>
                  <a:pt x="6427" y="6828"/>
                  <a:pt x="6805" y="6229"/>
                </a:cubicBezTo>
                <a:cubicBezTo>
                  <a:pt x="7089" y="5788"/>
                  <a:pt x="7593" y="5032"/>
                  <a:pt x="7593" y="3835"/>
                </a:cubicBezTo>
                <a:cubicBezTo>
                  <a:pt x="7649" y="1658"/>
                  <a:pt x="5950" y="1"/>
                  <a:pt x="38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/>
          <p:nvPr/>
        </p:nvSpPr>
        <p:spPr>
          <a:xfrm>
            <a:off x="1447852" y="3117323"/>
            <a:ext cx="47051" cy="24628"/>
          </a:xfrm>
          <a:custGeom>
            <a:rect b="b" l="l" r="r" t="t"/>
            <a:pathLst>
              <a:path extrusionOk="0" h="726" w="1387">
                <a:moveTo>
                  <a:pt x="347" y="1"/>
                </a:moveTo>
                <a:cubicBezTo>
                  <a:pt x="158" y="1"/>
                  <a:pt x="0" y="158"/>
                  <a:pt x="0" y="379"/>
                </a:cubicBezTo>
                <a:cubicBezTo>
                  <a:pt x="0" y="568"/>
                  <a:pt x="158" y="725"/>
                  <a:pt x="347" y="725"/>
                </a:cubicBezTo>
                <a:lnTo>
                  <a:pt x="1040" y="725"/>
                </a:lnTo>
                <a:cubicBezTo>
                  <a:pt x="1229" y="725"/>
                  <a:pt x="1386" y="568"/>
                  <a:pt x="1386" y="379"/>
                </a:cubicBezTo>
                <a:cubicBezTo>
                  <a:pt x="1386" y="158"/>
                  <a:pt x="1229" y="1"/>
                  <a:pt x="104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5"/>
          <p:cNvSpPr/>
          <p:nvPr/>
        </p:nvSpPr>
        <p:spPr>
          <a:xfrm>
            <a:off x="1098367" y="3117323"/>
            <a:ext cx="47051" cy="24628"/>
          </a:xfrm>
          <a:custGeom>
            <a:rect b="b" l="l" r="r" t="t"/>
            <a:pathLst>
              <a:path extrusionOk="0" h="726" w="1387">
                <a:moveTo>
                  <a:pt x="347" y="1"/>
                </a:moveTo>
                <a:cubicBezTo>
                  <a:pt x="158" y="1"/>
                  <a:pt x="0" y="158"/>
                  <a:pt x="0" y="379"/>
                </a:cubicBezTo>
                <a:cubicBezTo>
                  <a:pt x="0" y="568"/>
                  <a:pt x="158" y="725"/>
                  <a:pt x="347" y="725"/>
                </a:cubicBezTo>
                <a:lnTo>
                  <a:pt x="1008" y="725"/>
                </a:lnTo>
                <a:cubicBezTo>
                  <a:pt x="1197" y="694"/>
                  <a:pt x="1386" y="536"/>
                  <a:pt x="1386" y="379"/>
                </a:cubicBezTo>
                <a:cubicBezTo>
                  <a:pt x="1386" y="158"/>
                  <a:pt x="1197" y="1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/>
          <p:nvPr/>
        </p:nvSpPr>
        <p:spPr>
          <a:xfrm>
            <a:off x="1424343" y="3023425"/>
            <a:ext cx="48102" cy="36060"/>
          </a:xfrm>
          <a:custGeom>
            <a:rect b="b" l="l" r="r" t="t"/>
            <a:pathLst>
              <a:path extrusionOk="0" h="1063" w="1418">
                <a:moveTo>
                  <a:pt x="992" y="1"/>
                </a:moveTo>
                <a:cubicBezTo>
                  <a:pt x="931" y="1"/>
                  <a:pt x="870" y="19"/>
                  <a:pt x="819" y="59"/>
                </a:cubicBezTo>
                <a:lnTo>
                  <a:pt x="221" y="406"/>
                </a:lnTo>
                <a:cubicBezTo>
                  <a:pt x="63" y="500"/>
                  <a:pt x="0" y="721"/>
                  <a:pt x="95" y="878"/>
                </a:cubicBezTo>
                <a:cubicBezTo>
                  <a:pt x="159" y="985"/>
                  <a:pt x="295" y="1063"/>
                  <a:pt x="415" y="1063"/>
                </a:cubicBezTo>
                <a:cubicBezTo>
                  <a:pt x="473" y="1063"/>
                  <a:pt x="527" y="1045"/>
                  <a:pt x="567" y="1005"/>
                </a:cubicBezTo>
                <a:lnTo>
                  <a:pt x="1166" y="658"/>
                </a:lnTo>
                <a:cubicBezTo>
                  <a:pt x="1323" y="563"/>
                  <a:pt x="1418" y="343"/>
                  <a:pt x="1292" y="185"/>
                </a:cubicBezTo>
                <a:cubicBezTo>
                  <a:pt x="1249" y="79"/>
                  <a:pt x="1120" y="1"/>
                  <a:pt x="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5"/>
          <p:cNvSpPr/>
          <p:nvPr/>
        </p:nvSpPr>
        <p:spPr>
          <a:xfrm>
            <a:off x="1120791" y="3199178"/>
            <a:ext cx="48136" cy="35585"/>
          </a:xfrm>
          <a:custGeom>
            <a:rect b="b" l="l" r="r" t="t"/>
            <a:pathLst>
              <a:path extrusionOk="0" h="1049" w="1419">
                <a:moveTo>
                  <a:pt x="1005" y="1"/>
                </a:moveTo>
                <a:cubicBezTo>
                  <a:pt x="944" y="1"/>
                  <a:pt x="880" y="15"/>
                  <a:pt x="820" y="45"/>
                </a:cubicBezTo>
                <a:lnTo>
                  <a:pt x="221" y="392"/>
                </a:lnTo>
                <a:cubicBezTo>
                  <a:pt x="64" y="486"/>
                  <a:pt x="1" y="707"/>
                  <a:pt x="127" y="864"/>
                </a:cubicBezTo>
                <a:cubicBezTo>
                  <a:pt x="169" y="971"/>
                  <a:pt x="299" y="1049"/>
                  <a:pt x="427" y="1049"/>
                </a:cubicBezTo>
                <a:cubicBezTo>
                  <a:pt x="488" y="1049"/>
                  <a:pt x="548" y="1031"/>
                  <a:pt x="599" y="990"/>
                </a:cubicBezTo>
                <a:lnTo>
                  <a:pt x="1166" y="644"/>
                </a:lnTo>
                <a:cubicBezTo>
                  <a:pt x="1324" y="549"/>
                  <a:pt x="1418" y="329"/>
                  <a:pt x="1292" y="171"/>
                </a:cubicBezTo>
                <a:cubicBezTo>
                  <a:pt x="1250" y="64"/>
                  <a:pt x="1134" y="1"/>
                  <a:pt x="10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1425395" y="3199178"/>
            <a:ext cx="47051" cy="34635"/>
          </a:xfrm>
          <a:custGeom>
            <a:rect b="b" l="l" r="r" t="t"/>
            <a:pathLst>
              <a:path extrusionOk="0" h="1021" w="1387">
                <a:moveTo>
                  <a:pt x="378" y="1"/>
                </a:moveTo>
                <a:cubicBezTo>
                  <a:pt x="264" y="1"/>
                  <a:pt x="149" y="64"/>
                  <a:pt x="64" y="171"/>
                </a:cubicBezTo>
                <a:cubicBezTo>
                  <a:pt x="1" y="329"/>
                  <a:pt x="32" y="518"/>
                  <a:pt x="190" y="644"/>
                </a:cubicBezTo>
                <a:lnTo>
                  <a:pt x="788" y="990"/>
                </a:lnTo>
                <a:cubicBezTo>
                  <a:pt x="838" y="1010"/>
                  <a:pt x="891" y="1021"/>
                  <a:pt x="944" y="1021"/>
                </a:cubicBezTo>
                <a:cubicBezTo>
                  <a:pt x="1059" y="1021"/>
                  <a:pt x="1175" y="972"/>
                  <a:pt x="1261" y="864"/>
                </a:cubicBezTo>
                <a:cubicBezTo>
                  <a:pt x="1387" y="675"/>
                  <a:pt x="1292" y="486"/>
                  <a:pt x="1135" y="392"/>
                </a:cubicBezTo>
                <a:lnTo>
                  <a:pt x="536" y="45"/>
                </a:lnTo>
                <a:cubicBezTo>
                  <a:pt x="486" y="15"/>
                  <a:pt x="432" y="1"/>
                  <a:pt x="3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1121876" y="3024375"/>
            <a:ext cx="47051" cy="34635"/>
          </a:xfrm>
          <a:custGeom>
            <a:rect b="b" l="l" r="r" t="t"/>
            <a:pathLst>
              <a:path extrusionOk="0" h="1021" w="1387">
                <a:moveTo>
                  <a:pt x="405" y="1"/>
                </a:moveTo>
                <a:cubicBezTo>
                  <a:pt x="283" y="1"/>
                  <a:pt x="159" y="50"/>
                  <a:pt x="95" y="157"/>
                </a:cubicBezTo>
                <a:cubicBezTo>
                  <a:pt x="0" y="315"/>
                  <a:pt x="63" y="504"/>
                  <a:pt x="221" y="630"/>
                </a:cubicBezTo>
                <a:lnTo>
                  <a:pt x="788" y="977"/>
                </a:lnTo>
                <a:cubicBezTo>
                  <a:pt x="838" y="1007"/>
                  <a:pt x="895" y="1021"/>
                  <a:pt x="953" y="1021"/>
                </a:cubicBezTo>
                <a:cubicBezTo>
                  <a:pt x="1074" y="1021"/>
                  <a:pt x="1196" y="958"/>
                  <a:pt x="1260" y="850"/>
                </a:cubicBezTo>
                <a:cubicBezTo>
                  <a:pt x="1386" y="693"/>
                  <a:pt x="1292" y="504"/>
                  <a:pt x="1134" y="378"/>
                </a:cubicBezTo>
                <a:lnTo>
                  <a:pt x="567" y="31"/>
                </a:lnTo>
                <a:cubicBezTo>
                  <a:pt x="517" y="11"/>
                  <a:pt x="461" y="1"/>
                  <a:pt x="4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226600" y="3048562"/>
            <a:ext cx="138980" cy="207741"/>
          </a:xfrm>
          <a:custGeom>
            <a:rect b="b" l="l" r="r" t="t"/>
            <a:pathLst>
              <a:path extrusionOk="0" h="6124" w="4097">
                <a:moveTo>
                  <a:pt x="1733" y="1492"/>
                </a:moveTo>
                <a:lnTo>
                  <a:pt x="1733" y="2343"/>
                </a:lnTo>
                <a:cubicBezTo>
                  <a:pt x="1733" y="2500"/>
                  <a:pt x="1796" y="2626"/>
                  <a:pt x="1922" y="2658"/>
                </a:cubicBezTo>
                <a:lnTo>
                  <a:pt x="3246" y="3225"/>
                </a:lnTo>
                <a:lnTo>
                  <a:pt x="2395" y="4611"/>
                </a:lnTo>
                <a:lnTo>
                  <a:pt x="2395" y="3729"/>
                </a:lnTo>
                <a:cubicBezTo>
                  <a:pt x="2395" y="3572"/>
                  <a:pt x="2332" y="3445"/>
                  <a:pt x="2206" y="3414"/>
                </a:cubicBezTo>
                <a:lnTo>
                  <a:pt x="851" y="2878"/>
                </a:lnTo>
                <a:lnTo>
                  <a:pt x="1733" y="1492"/>
                </a:lnTo>
                <a:close/>
                <a:moveTo>
                  <a:pt x="2038" y="0"/>
                </a:moveTo>
                <a:cubicBezTo>
                  <a:pt x="1919" y="0"/>
                  <a:pt x="1814" y="47"/>
                  <a:pt x="1765" y="169"/>
                </a:cubicBezTo>
                <a:lnTo>
                  <a:pt x="64" y="2941"/>
                </a:lnTo>
                <a:cubicBezTo>
                  <a:pt x="32" y="3004"/>
                  <a:pt x="1" y="3130"/>
                  <a:pt x="32" y="3225"/>
                </a:cubicBezTo>
                <a:cubicBezTo>
                  <a:pt x="64" y="3288"/>
                  <a:pt x="158" y="3382"/>
                  <a:pt x="221" y="3414"/>
                </a:cubicBezTo>
                <a:lnTo>
                  <a:pt x="1733" y="4013"/>
                </a:lnTo>
                <a:lnTo>
                  <a:pt x="1733" y="5808"/>
                </a:lnTo>
                <a:cubicBezTo>
                  <a:pt x="1733" y="5966"/>
                  <a:pt x="1859" y="6092"/>
                  <a:pt x="1954" y="6123"/>
                </a:cubicBezTo>
                <a:lnTo>
                  <a:pt x="2049" y="6123"/>
                </a:lnTo>
                <a:cubicBezTo>
                  <a:pt x="2143" y="6123"/>
                  <a:pt x="2269" y="6092"/>
                  <a:pt x="2301" y="5966"/>
                </a:cubicBezTo>
                <a:lnTo>
                  <a:pt x="4002" y="3225"/>
                </a:lnTo>
                <a:cubicBezTo>
                  <a:pt x="4033" y="3130"/>
                  <a:pt x="4096" y="3004"/>
                  <a:pt x="4033" y="2941"/>
                </a:cubicBezTo>
                <a:cubicBezTo>
                  <a:pt x="4033" y="2878"/>
                  <a:pt x="3970" y="2784"/>
                  <a:pt x="3907" y="2752"/>
                </a:cubicBezTo>
                <a:lnTo>
                  <a:pt x="2395" y="2154"/>
                </a:lnTo>
                <a:lnTo>
                  <a:pt x="2395" y="358"/>
                </a:lnTo>
                <a:cubicBezTo>
                  <a:pt x="2395" y="169"/>
                  <a:pt x="2269" y="74"/>
                  <a:pt x="2143" y="11"/>
                </a:cubicBezTo>
                <a:cubicBezTo>
                  <a:pt x="2108" y="4"/>
                  <a:pt x="2072" y="0"/>
                  <a:pt x="20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 txBox="1"/>
          <p:nvPr/>
        </p:nvSpPr>
        <p:spPr>
          <a:xfrm>
            <a:off x="552238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7" name="Google Shape;617;p45"/>
          <p:cNvSpPr/>
          <p:nvPr/>
        </p:nvSpPr>
        <p:spPr>
          <a:xfrm>
            <a:off x="6026574" y="2983341"/>
            <a:ext cx="433003" cy="431835"/>
          </a:xfrm>
          <a:custGeom>
            <a:rect b="b" l="l" r="r" t="t"/>
            <a:pathLst>
              <a:path extrusionOk="0" h="11753" w="11784">
                <a:moveTo>
                  <a:pt x="5734" y="694"/>
                </a:moveTo>
                <a:cubicBezTo>
                  <a:pt x="7624" y="694"/>
                  <a:pt x="9168" y="2238"/>
                  <a:pt x="9168" y="4128"/>
                </a:cubicBezTo>
                <a:cubicBezTo>
                  <a:pt x="9168" y="6050"/>
                  <a:pt x="7624" y="7594"/>
                  <a:pt x="5734" y="7594"/>
                </a:cubicBezTo>
                <a:cubicBezTo>
                  <a:pt x="3844" y="7594"/>
                  <a:pt x="2332" y="6018"/>
                  <a:pt x="2332" y="4128"/>
                </a:cubicBezTo>
                <a:cubicBezTo>
                  <a:pt x="2332" y="2238"/>
                  <a:pt x="3844" y="694"/>
                  <a:pt x="5734" y="694"/>
                </a:cubicBezTo>
                <a:close/>
                <a:moveTo>
                  <a:pt x="977" y="7531"/>
                </a:moveTo>
                <a:cubicBezTo>
                  <a:pt x="1166" y="7531"/>
                  <a:pt x="1323" y="7688"/>
                  <a:pt x="1323" y="7909"/>
                </a:cubicBezTo>
                <a:cubicBezTo>
                  <a:pt x="1292" y="8129"/>
                  <a:pt x="1134" y="8255"/>
                  <a:pt x="977" y="8255"/>
                </a:cubicBezTo>
                <a:cubicBezTo>
                  <a:pt x="788" y="8255"/>
                  <a:pt x="630" y="8098"/>
                  <a:pt x="630" y="7909"/>
                </a:cubicBezTo>
                <a:cubicBezTo>
                  <a:pt x="630" y="7688"/>
                  <a:pt x="788" y="7531"/>
                  <a:pt x="977" y="7531"/>
                </a:cubicBezTo>
                <a:close/>
                <a:moveTo>
                  <a:pt x="10586" y="7531"/>
                </a:moveTo>
                <a:cubicBezTo>
                  <a:pt x="10775" y="7531"/>
                  <a:pt x="10932" y="7688"/>
                  <a:pt x="10932" y="7909"/>
                </a:cubicBezTo>
                <a:cubicBezTo>
                  <a:pt x="10932" y="8129"/>
                  <a:pt x="10775" y="8255"/>
                  <a:pt x="10586" y="8255"/>
                </a:cubicBezTo>
                <a:cubicBezTo>
                  <a:pt x="10397" y="8255"/>
                  <a:pt x="10239" y="8098"/>
                  <a:pt x="10239" y="7909"/>
                </a:cubicBezTo>
                <a:cubicBezTo>
                  <a:pt x="10239" y="7688"/>
                  <a:pt x="10397" y="7531"/>
                  <a:pt x="10586" y="7531"/>
                </a:cubicBezTo>
                <a:close/>
                <a:moveTo>
                  <a:pt x="3025" y="9641"/>
                </a:moveTo>
                <a:cubicBezTo>
                  <a:pt x="3214" y="9641"/>
                  <a:pt x="3371" y="9799"/>
                  <a:pt x="3371" y="9988"/>
                </a:cubicBezTo>
                <a:cubicBezTo>
                  <a:pt x="3340" y="10177"/>
                  <a:pt x="3214" y="10335"/>
                  <a:pt x="3025" y="10335"/>
                </a:cubicBezTo>
                <a:cubicBezTo>
                  <a:pt x="2836" y="10335"/>
                  <a:pt x="2678" y="10177"/>
                  <a:pt x="2678" y="9988"/>
                </a:cubicBezTo>
                <a:cubicBezTo>
                  <a:pt x="2678" y="9799"/>
                  <a:pt x="2836" y="9641"/>
                  <a:pt x="3025" y="9641"/>
                </a:cubicBezTo>
                <a:close/>
                <a:moveTo>
                  <a:pt x="8475" y="9641"/>
                </a:moveTo>
                <a:cubicBezTo>
                  <a:pt x="8696" y="9641"/>
                  <a:pt x="8822" y="9799"/>
                  <a:pt x="8822" y="9988"/>
                </a:cubicBezTo>
                <a:cubicBezTo>
                  <a:pt x="8822" y="10177"/>
                  <a:pt x="8664" y="10335"/>
                  <a:pt x="8475" y="10335"/>
                </a:cubicBezTo>
                <a:cubicBezTo>
                  <a:pt x="8255" y="10335"/>
                  <a:pt x="8128" y="10177"/>
                  <a:pt x="8128" y="9988"/>
                </a:cubicBezTo>
                <a:cubicBezTo>
                  <a:pt x="8128" y="9799"/>
                  <a:pt x="8255" y="9641"/>
                  <a:pt x="8475" y="9641"/>
                </a:cubicBezTo>
                <a:close/>
                <a:moveTo>
                  <a:pt x="5734" y="10303"/>
                </a:moveTo>
                <a:cubicBezTo>
                  <a:pt x="5955" y="10303"/>
                  <a:pt x="6112" y="10461"/>
                  <a:pt x="6112" y="10650"/>
                </a:cubicBezTo>
                <a:cubicBezTo>
                  <a:pt x="6112" y="10839"/>
                  <a:pt x="5955" y="10996"/>
                  <a:pt x="5734" y="10996"/>
                </a:cubicBezTo>
                <a:cubicBezTo>
                  <a:pt x="5545" y="10996"/>
                  <a:pt x="5388" y="10839"/>
                  <a:pt x="5388" y="10650"/>
                </a:cubicBezTo>
                <a:cubicBezTo>
                  <a:pt x="5388" y="10461"/>
                  <a:pt x="5545" y="10303"/>
                  <a:pt x="5734" y="10303"/>
                </a:cubicBezTo>
                <a:close/>
                <a:moveTo>
                  <a:pt x="5797" y="1"/>
                </a:moveTo>
                <a:cubicBezTo>
                  <a:pt x="3497" y="1"/>
                  <a:pt x="1701" y="1860"/>
                  <a:pt x="1701" y="4097"/>
                </a:cubicBezTo>
                <a:cubicBezTo>
                  <a:pt x="1701" y="5010"/>
                  <a:pt x="2017" y="5924"/>
                  <a:pt x="2552" y="6617"/>
                </a:cubicBezTo>
                <a:lnTo>
                  <a:pt x="1701" y="7153"/>
                </a:lnTo>
                <a:cubicBezTo>
                  <a:pt x="1481" y="6995"/>
                  <a:pt x="1260" y="6901"/>
                  <a:pt x="1040" y="6901"/>
                </a:cubicBezTo>
                <a:cubicBezTo>
                  <a:pt x="473" y="6901"/>
                  <a:pt x="0" y="7373"/>
                  <a:pt x="0" y="7940"/>
                </a:cubicBezTo>
                <a:cubicBezTo>
                  <a:pt x="0" y="8476"/>
                  <a:pt x="473" y="8948"/>
                  <a:pt x="1040" y="8948"/>
                </a:cubicBezTo>
                <a:cubicBezTo>
                  <a:pt x="1575" y="8948"/>
                  <a:pt x="2048" y="8476"/>
                  <a:pt x="2048" y="7940"/>
                </a:cubicBezTo>
                <a:lnTo>
                  <a:pt x="2048" y="7751"/>
                </a:lnTo>
                <a:lnTo>
                  <a:pt x="3088" y="7153"/>
                </a:lnTo>
                <a:cubicBezTo>
                  <a:pt x="3340" y="7373"/>
                  <a:pt x="3623" y="7625"/>
                  <a:pt x="3970" y="7783"/>
                </a:cubicBezTo>
                <a:lnTo>
                  <a:pt x="3308" y="8948"/>
                </a:lnTo>
                <a:lnTo>
                  <a:pt x="3119" y="8948"/>
                </a:lnTo>
                <a:cubicBezTo>
                  <a:pt x="2552" y="8948"/>
                  <a:pt x="2080" y="9421"/>
                  <a:pt x="2080" y="9988"/>
                </a:cubicBezTo>
                <a:cubicBezTo>
                  <a:pt x="2080" y="10524"/>
                  <a:pt x="2552" y="10996"/>
                  <a:pt x="3119" y="10996"/>
                </a:cubicBezTo>
                <a:cubicBezTo>
                  <a:pt x="3655" y="10996"/>
                  <a:pt x="4127" y="10524"/>
                  <a:pt x="4127" y="9988"/>
                </a:cubicBezTo>
                <a:cubicBezTo>
                  <a:pt x="4127" y="9736"/>
                  <a:pt x="4064" y="9515"/>
                  <a:pt x="3907" y="9326"/>
                </a:cubicBezTo>
                <a:lnTo>
                  <a:pt x="4600" y="8098"/>
                </a:lnTo>
                <a:cubicBezTo>
                  <a:pt x="4883" y="8161"/>
                  <a:pt x="5199" y="8255"/>
                  <a:pt x="5514" y="8287"/>
                </a:cubicBezTo>
                <a:lnTo>
                  <a:pt x="5514" y="9736"/>
                </a:lnTo>
                <a:cubicBezTo>
                  <a:pt x="5136" y="9894"/>
                  <a:pt x="4852" y="10272"/>
                  <a:pt x="4852" y="10713"/>
                </a:cubicBezTo>
                <a:cubicBezTo>
                  <a:pt x="4852" y="11280"/>
                  <a:pt x="5325" y="11752"/>
                  <a:pt x="5860" y="11752"/>
                </a:cubicBezTo>
                <a:cubicBezTo>
                  <a:pt x="6427" y="11752"/>
                  <a:pt x="6900" y="11280"/>
                  <a:pt x="6900" y="10713"/>
                </a:cubicBezTo>
                <a:cubicBezTo>
                  <a:pt x="6900" y="10303"/>
                  <a:pt x="6616" y="9894"/>
                  <a:pt x="6238" y="9736"/>
                </a:cubicBezTo>
                <a:lnTo>
                  <a:pt x="6238" y="8287"/>
                </a:lnTo>
                <a:cubicBezTo>
                  <a:pt x="6553" y="8255"/>
                  <a:pt x="6868" y="8224"/>
                  <a:pt x="7120" y="8098"/>
                </a:cubicBezTo>
                <a:lnTo>
                  <a:pt x="7845" y="9326"/>
                </a:lnTo>
                <a:cubicBezTo>
                  <a:pt x="7687" y="9515"/>
                  <a:pt x="7593" y="9736"/>
                  <a:pt x="7593" y="9988"/>
                </a:cubicBezTo>
                <a:cubicBezTo>
                  <a:pt x="7593" y="10524"/>
                  <a:pt x="8065" y="10996"/>
                  <a:pt x="8633" y="10996"/>
                </a:cubicBezTo>
                <a:cubicBezTo>
                  <a:pt x="9168" y="10996"/>
                  <a:pt x="9641" y="10524"/>
                  <a:pt x="9641" y="9988"/>
                </a:cubicBezTo>
                <a:cubicBezTo>
                  <a:pt x="9641" y="9421"/>
                  <a:pt x="9168" y="8948"/>
                  <a:pt x="8633" y="8948"/>
                </a:cubicBezTo>
                <a:lnTo>
                  <a:pt x="8444" y="8948"/>
                </a:lnTo>
                <a:lnTo>
                  <a:pt x="7750" y="7783"/>
                </a:lnTo>
                <a:cubicBezTo>
                  <a:pt x="8065" y="7625"/>
                  <a:pt x="8381" y="7373"/>
                  <a:pt x="8664" y="7153"/>
                </a:cubicBezTo>
                <a:lnTo>
                  <a:pt x="9735" y="7751"/>
                </a:lnTo>
                <a:lnTo>
                  <a:pt x="9735" y="7940"/>
                </a:lnTo>
                <a:cubicBezTo>
                  <a:pt x="9735" y="8476"/>
                  <a:pt x="10208" y="8948"/>
                  <a:pt x="10743" y="8948"/>
                </a:cubicBezTo>
                <a:cubicBezTo>
                  <a:pt x="11310" y="8948"/>
                  <a:pt x="11783" y="8476"/>
                  <a:pt x="11783" y="7940"/>
                </a:cubicBezTo>
                <a:cubicBezTo>
                  <a:pt x="11626" y="7342"/>
                  <a:pt x="11153" y="6901"/>
                  <a:pt x="10586" y="6901"/>
                </a:cubicBezTo>
                <a:cubicBezTo>
                  <a:pt x="10302" y="6901"/>
                  <a:pt x="10082" y="6995"/>
                  <a:pt x="9924" y="7153"/>
                </a:cubicBezTo>
                <a:lnTo>
                  <a:pt x="9011" y="6617"/>
                </a:lnTo>
                <a:cubicBezTo>
                  <a:pt x="9578" y="5924"/>
                  <a:pt x="9893" y="5010"/>
                  <a:pt x="9893" y="4097"/>
                </a:cubicBezTo>
                <a:cubicBezTo>
                  <a:pt x="9893" y="1828"/>
                  <a:pt x="8034" y="1"/>
                  <a:pt x="57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/>
          <p:nvPr/>
        </p:nvSpPr>
        <p:spPr>
          <a:xfrm>
            <a:off x="6162018" y="3033129"/>
            <a:ext cx="152822" cy="177136"/>
          </a:xfrm>
          <a:custGeom>
            <a:rect b="b" l="l" r="r" t="t"/>
            <a:pathLst>
              <a:path extrusionOk="0" h="4821" w="4159">
                <a:moveTo>
                  <a:pt x="2048" y="725"/>
                </a:moveTo>
                <a:cubicBezTo>
                  <a:pt x="2458" y="725"/>
                  <a:pt x="2741" y="1040"/>
                  <a:pt x="2741" y="1387"/>
                </a:cubicBezTo>
                <a:cubicBezTo>
                  <a:pt x="2741" y="1765"/>
                  <a:pt x="2426" y="2049"/>
                  <a:pt x="2048" y="2049"/>
                </a:cubicBezTo>
                <a:cubicBezTo>
                  <a:pt x="1702" y="2049"/>
                  <a:pt x="1387" y="1733"/>
                  <a:pt x="1387" y="1387"/>
                </a:cubicBezTo>
                <a:cubicBezTo>
                  <a:pt x="1387" y="1040"/>
                  <a:pt x="1702" y="725"/>
                  <a:pt x="2048" y="725"/>
                </a:cubicBezTo>
                <a:close/>
                <a:moveTo>
                  <a:pt x="2363" y="2773"/>
                </a:moveTo>
                <a:cubicBezTo>
                  <a:pt x="2930" y="2773"/>
                  <a:pt x="3403" y="3246"/>
                  <a:pt x="3403" y="3781"/>
                </a:cubicBezTo>
                <a:lnTo>
                  <a:pt x="3403" y="4128"/>
                </a:lnTo>
                <a:lnTo>
                  <a:pt x="630" y="4128"/>
                </a:lnTo>
                <a:lnTo>
                  <a:pt x="630" y="3781"/>
                </a:lnTo>
                <a:lnTo>
                  <a:pt x="693" y="3781"/>
                </a:lnTo>
                <a:cubicBezTo>
                  <a:pt x="693" y="3246"/>
                  <a:pt x="1166" y="2773"/>
                  <a:pt x="1702" y="2773"/>
                </a:cubicBezTo>
                <a:close/>
                <a:moveTo>
                  <a:pt x="2111" y="1"/>
                </a:moveTo>
                <a:cubicBezTo>
                  <a:pt x="1355" y="1"/>
                  <a:pt x="725" y="631"/>
                  <a:pt x="725" y="1387"/>
                </a:cubicBezTo>
                <a:cubicBezTo>
                  <a:pt x="725" y="1702"/>
                  <a:pt x="851" y="2017"/>
                  <a:pt x="1040" y="2238"/>
                </a:cubicBezTo>
                <a:cubicBezTo>
                  <a:pt x="441" y="2521"/>
                  <a:pt x="63" y="3120"/>
                  <a:pt x="63" y="3781"/>
                </a:cubicBezTo>
                <a:lnTo>
                  <a:pt x="63" y="4443"/>
                </a:lnTo>
                <a:cubicBezTo>
                  <a:pt x="0" y="4663"/>
                  <a:pt x="158" y="4821"/>
                  <a:pt x="378" y="4821"/>
                </a:cubicBezTo>
                <a:lnTo>
                  <a:pt x="3781" y="4821"/>
                </a:lnTo>
                <a:cubicBezTo>
                  <a:pt x="4001" y="4821"/>
                  <a:pt x="4159" y="4663"/>
                  <a:pt x="4159" y="4443"/>
                </a:cubicBezTo>
                <a:lnTo>
                  <a:pt x="4159" y="3781"/>
                </a:lnTo>
                <a:cubicBezTo>
                  <a:pt x="4159" y="3120"/>
                  <a:pt x="3749" y="2521"/>
                  <a:pt x="3151" y="2238"/>
                </a:cubicBezTo>
                <a:cubicBezTo>
                  <a:pt x="3371" y="2017"/>
                  <a:pt x="3466" y="1733"/>
                  <a:pt x="3466" y="1387"/>
                </a:cubicBezTo>
                <a:cubicBezTo>
                  <a:pt x="3466" y="631"/>
                  <a:pt x="2836" y="1"/>
                  <a:pt x="2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7707451" y="3031321"/>
            <a:ext cx="365131" cy="335914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 txBox="1"/>
          <p:nvPr/>
        </p:nvSpPr>
        <p:spPr>
          <a:xfrm>
            <a:off x="552238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45"/>
          <p:cNvSpPr txBox="1"/>
          <p:nvPr/>
        </p:nvSpPr>
        <p:spPr>
          <a:xfrm>
            <a:off x="2207819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Examination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2" name="Google Shape;622;p45"/>
          <p:cNvSpPr txBox="1"/>
          <p:nvPr/>
        </p:nvSpPr>
        <p:spPr>
          <a:xfrm>
            <a:off x="3830691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Development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3" name="Google Shape;623;p45"/>
          <p:cNvSpPr txBox="1"/>
          <p:nvPr/>
        </p:nvSpPr>
        <p:spPr>
          <a:xfrm>
            <a:off x="5497138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4" name="Google Shape;624;p45"/>
          <p:cNvSpPr txBox="1"/>
          <p:nvPr/>
        </p:nvSpPr>
        <p:spPr>
          <a:xfrm>
            <a:off x="7148725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Market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25" name="Google Shape;625;p45"/>
          <p:cNvCxnSpPr/>
          <p:nvPr/>
        </p:nvCxnSpPr>
        <p:spPr>
          <a:xfrm rot="10800000">
            <a:off x="208493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45"/>
          <p:cNvCxnSpPr/>
          <p:nvPr/>
        </p:nvCxnSpPr>
        <p:spPr>
          <a:xfrm rot="10800000">
            <a:off x="375198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45"/>
          <p:cNvCxnSpPr/>
          <p:nvPr/>
        </p:nvCxnSpPr>
        <p:spPr>
          <a:xfrm rot="10800000">
            <a:off x="541903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45"/>
          <p:cNvCxnSpPr/>
          <p:nvPr/>
        </p:nvCxnSpPr>
        <p:spPr>
          <a:xfrm rot="10800000">
            <a:off x="708608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629" name="Google Shape;629;p45"/>
          <p:cNvGrpSpPr/>
          <p:nvPr/>
        </p:nvGrpSpPr>
        <p:grpSpPr>
          <a:xfrm>
            <a:off x="1511788" y="1260000"/>
            <a:ext cx="1146313" cy="899088"/>
            <a:chOff x="1511788" y="1260000"/>
            <a:chExt cx="1146313" cy="899088"/>
          </a:xfrm>
        </p:grpSpPr>
        <p:sp>
          <p:nvSpPr>
            <p:cNvPr id="630" name="Google Shape;630;p45"/>
            <p:cNvSpPr txBox="1"/>
            <p:nvPr/>
          </p:nvSpPr>
          <p:spPr>
            <a:xfrm>
              <a:off x="1511800" y="1260000"/>
              <a:ext cx="1146300" cy="3642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1" name="Google Shape;631;p45"/>
            <p:cNvSpPr txBox="1"/>
            <p:nvPr/>
          </p:nvSpPr>
          <p:spPr>
            <a:xfrm>
              <a:off x="151178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2" name="Google Shape;632;p45"/>
          <p:cNvSpPr txBox="1"/>
          <p:nvPr/>
        </p:nvSpPr>
        <p:spPr>
          <a:xfrm>
            <a:off x="2207819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ninth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45"/>
          <p:cNvSpPr txBox="1"/>
          <p:nvPr/>
        </p:nvSpPr>
        <p:spPr>
          <a:xfrm>
            <a:off x="3830691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5"/>
          <p:cNvSpPr txBox="1"/>
          <p:nvPr/>
        </p:nvSpPr>
        <p:spPr>
          <a:xfrm>
            <a:off x="5489704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>
            <a:off x="7148704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36" name="Google Shape;636;p45"/>
          <p:cNvGrpSpPr/>
          <p:nvPr/>
        </p:nvGrpSpPr>
        <p:grpSpPr>
          <a:xfrm>
            <a:off x="3178838" y="1260000"/>
            <a:ext cx="1146313" cy="899088"/>
            <a:chOff x="3178838" y="1260000"/>
            <a:chExt cx="1146313" cy="899088"/>
          </a:xfrm>
        </p:grpSpPr>
        <p:sp>
          <p:nvSpPr>
            <p:cNvPr id="637" name="Google Shape;637;p45"/>
            <p:cNvSpPr txBox="1"/>
            <p:nvPr/>
          </p:nvSpPr>
          <p:spPr>
            <a:xfrm>
              <a:off x="3178850" y="1260000"/>
              <a:ext cx="1146300" cy="364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8" name="Google Shape;638;p45"/>
            <p:cNvSpPr txBox="1"/>
            <p:nvPr/>
          </p:nvSpPr>
          <p:spPr>
            <a:xfrm>
              <a:off x="317883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9" name="Google Shape;639;p45"/>
          <p:cNvGrpSpPr/>
          <p:nvPr/>
        </p:nvGrpSpPr>
        <p:grpSpPr>
          <a:xfrm>
            <a:off x="4848225" y="1260000"/>
            <a:ext cx="1146313" cy="899088"/>
            <a:chOff x="4848225" y="1260000"/>
            <a:chExt cx="1146313" cy="899088"/>
          </a:xfrm>
        </p:grpSpPr>
        <p:sp>
          <p:nvSpPr>
            <p:cNvPr id="640" name="Google Shape;640;p45"/>
            <p:cNvSpPr txBox="1"/>
            <p:nvPr/>
          </p:nvSpPr>
          <p:spPr>
            <a:xfrm>
              <a:off x="4848238" y="1260000"/>
              <a:ext cx="1146300" cy="364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1" name="Google Shape;641;p45"/>
            <p:cNvSpPr txBox="1"/>
            <p:nvPr/>
          </p:nvSpPr>
          <p:spPr>
            <a:xfrm>
              <a:off x="4848225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2" name="Google Shape;642;p45"/>
          <p:cNvGrpSpPr/>
          <p:nvPr/>
        </p:nvGrpSpPr>
        <p:grpSpPr>
          <a:xfrm>
            <a:off x="6512938" y="1260000"/>
            <a:ext cx="1146313" cy="899088"/>
            <a:chOff x="6512938" y="1260000"/>
            <a:chExt cx="1146313" cy="899088"/>
          </a:xfrm>
        </p:grpSpPr>
        <p:sp>
          <p:nvSpPr>
            <p:cNvPr id="643" name="Google Shape;643;p45"/>
            <p:cNvSpPr txBox="1"/>
            <p:nvPr/>
          </p:nvSpPr>
          <p:spPr>
            <a:xfrm>
              <a:off x="6512950" y="1260000"/>
              <a:ext cx="1146300" cy="364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4" name="Google Shape;644;p45"/>
            <p:cNvSpPr txBox="1"/>
            <p:nvPr/>
          </p:nvSpPr>
          <p:spPr>
            <a:xfrm>
              <a:off x="651293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9" name="Google Shape;649;p46"/>
          <p:cNvCxnSpPr/>
          <p:nvPr/>
        </p:nvCxnSpPr>
        <p:spPr>
          <a:xfrm>
            <a:off x="560275" y="4156200"/>
            <a:ext cx="801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4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1098293" y="3915072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6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2" y="7629"/>
                  <a:pt x="2021" y="7507"/>
                  <a:pt x="2264" y="7263"/>
                </a:cubicBezTo>
                <a:lnTo>
                  <a:pt x="3960" y="5568"/>
                </a:lnTo>
                <a:lnTo>
                  <a:pt x="4815" y="4714"/>
                </a:lnTo>
                <a:cubicBezTo>
                  <a:pt x="5316" y="4212"/>
                  <a:pt x="5316" y="3400"/>
                  <a:pt x="4815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2753395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8" y="784"/>
                  <a:pt x="0" y="1609"/>
                  <a:pt x="504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6" y="6714"/>
                  <a:pt x="458" y="7215"/>
                </a:cubicBezTo>
                <a:cubicBezTo>
                  <a:pt x="706" y="7491"/>
                  <a:pt x="1045" y="7629"/>
                  <a:pt x="1385" y="7629"/>
                </a:cubicBezTo>
                <a:cubicBezTo>
                  <a:pt x="1703" y="7629"/>
                  <a:pt x="2022" y="7507"/>
                  <a:pt x="2265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4408493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79" y="98"/>
                  <a:pt x="551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8" y="3806"/>
                </a:lnTo>
                <a:lnTo>
                  <a:pt x="553" y="5452"/>
                </a:lnTo>
                <a:cubicBezTo>
                  <a:pt x="75" y="5929"/>
                  <a:pt x="5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2" y="7629"/>
                  <a:pt x="2021" y="7507"/>
                  <a:pt x="2264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3" y="1"/>
                  <a:pt x="135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6"/>
          <p:cNvSpPr/>
          <p:nvPr/>
        </p:nvSpPr>
        <p:spPr>
          <a:xfrm>
            <a:off x="6063591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5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3" y="7629"/>
                  <a:pt x="2022" y="7507"/>
                  <a:pt x="2265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6"/>
          <p:cNvSpPr/>
          <p:nvPr/>
        </p:nvSpPr>
        <p:spPr>
          <a:xfrm>
            <a:off x="7718700" y="3915072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8" y="784"/>
                  <a:pt x="0" y="1609"/>
                  <a:pt x="504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5" y="6714"/>
                  <a:pt x="458" y="7215"/>
                </a:cubicBezTo>
                <a:cubicBezTo>
                  <a:pt x="706" y="7491"/>
                  <a:pt x="1045" y="7629"/>
                  <a:pt x="1384" y="7629"/>
                </a:cubicBezTo>
                <a:cubicBezTo>
                  <a:pt x="1703" y="7629"/>
                  <a:pt x="2022" y="7507"/>
                  <a:pt x="2264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5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46"/>
          <p:cNvGrpSpPr/>
          <p:nvPr/>
        </p:nvGrpSpPr>
        <p:grpSpPr>
          <a:xfrm>
            <a:off x="478188" y="1575325"/>
            <a:ext cx="1562100" cy="2077225"/>
            <a:chOff x="478188" y="1575325"/>
            <a:chExt cx="1562100" cy="2077225"/>
          </a:xfrm>
        </p:grpSpPr>
        <p:sp>
          <p:nvSpPr>
            <p:cNvPr id="657" name="Google Shape;657;p46"/>
            <p:cNvSpPr/>
            <p:nvPr/>
          </p:nvSpPr>
          <p:spPr>
            <a:xfrm>
              <a:off x="531113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528589" y="2182250"/>
              <a:ext cx="1485000" cy="1470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6"/>
            <p:cNvSpPr txBox="1"/>
            <p:nvPr/>
          </p:nvSpPr>
          <p:spPr>
            <a:xfrm>
              <a:off x="528587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 to the Sun </a:t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0" name="Google Shape;660;p46"/>
            <p:cNvSpPr txBox="1"/>
            <p:nvPr/>
          </p:nvSpPr>
          <p:spPr>
            <a:xfrm>
              <a:off x="478188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AWARENESS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46"/>
            <p:cNvSpPr txBox="1"/>
            <p:nvPr/>
          </p:nvSpPr>
          <p:spPr>
            <a:xfrm>
              <a:off x="526057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46"/>
          <p:cNvGrpSpPr/>
          <p:nvPr/>
        </p:nvGrpSpPr>
        <p:grpSpPr>
          <a:xfrm>
            <a:off x="3773763" y="1575325"/>
            <a:ext cx="1562100" cy="2077225"/>
            <a:chOff x="3773763" y="1575325"/>
            <a:chExt cx="1562100" cy="2077225"/>
          </a:xfrm>
        </p:grpSpPr>
        <p:sp>
          <p:nvSpPr>
            <p:cNvPr id="663" name="Google Shape;663;p46"/>
            <p:cNvSpPr/>
            <p:nvPr/>
          </p:nvSpPr>
          <p:spPr>
            <a:xfrm>
              <a:off x="3826688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3824164" y="2182250"/>
              <a:ext cx="1485000" cy="1470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6"/>
            <p:cNvSpPr txBox="1"/>
            <p:nvPr/>
          </p:nvSpPr>
          <p:spPr>
            <a:xfrm>
              <a:off x="3824162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 of them all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6" name="Google Shape;666;p46"/>
            <p:cNvSpPr txBox="1"/>
            <p:nvPr/>
          </p:nvSpPr>
          <p:spPr>
            <a:xfrm>
              <a:off x="3773763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KNOWLEDGE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46"/>
            <p:cNvSpPr txBox="1"/>
            <p:nvPr/>
          </p:nvSpPr>
          <p:spPr>
            <a:xfrm>
              <a:off x="3821632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8" name="Google Shape;668;p46"/>
          <p:cNvGrpSpPr/>
          <p:nvPr/>
        </p:nvGrpSpPr>
        <p:grpSpPr>
          <a:xfrm>
            <a:off x="2125975" y="1575325"/>
            <a:ext cx="1562100" cy="2077225"/>
            <a:chOff x="2125975" y="1575325"/>
            <a:chExt cx="1562100" cy="2077225"/>
          </a:xfrm>
        </p:grpSpPr>
        <p:sp>
          <p:nvSpPr>
            <p:cNvPr id="669" name="Google Shape;669;p46"/>
            <p:cNvSpPr/>
            <p:nvPr/>
          </p:nvSpPr>
          <p:spPr>
            <a:xfrm>
              <a:off x="2178900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2176376" y="2182250"/>
              <a:ext cx="1485000" cy="147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6"/>
            <p:cNvSpPr txBox="1"/>
            <p:nvPr/>
          </p:nvSpPr>
          <p:spPr>
            <a:xfrm>
              <a:off x="2176375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2" name="Google Shape;672;p46"/>
            <p:cNvSpPr txBox="1"/>
            <p:nvPr/>
          </p:nvSpPr>
          <p:spPr>
            <a:xfrm>
              <a:off x="2125975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DESIRE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3" name="Google Shape;673;p46"/>
            <p:cNvSpPr txBox="1"/>
            <p:nvPr/>
          </p:nvSpPr>
          <p:spPr>
            <a:xfrm>
              <a:off x="2173844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74" name="Google Shape;674;p46"/>
          <p:cNvGrpSpPr/>
          <p:nvPr/>
        </p:nvGrpSpPr>
        <p:grpSpPr>
          <a:xfrm>
            <a:off x="5426600" y="1575325"/>
            <a:ext cx="1562100" cy="2077225"/>
            <a:chOff x="5426600" y="1575325"/>
            <a:chExt cx="1562100" cy="2077225"/>
          </a:xfrm>
        </p:grpSpPr>
        <p:sp>
          <p:nvSpPr>
            <p:cNvPr id="675" name="Google Shape;675;p46"/>
            <p:cNvSpPr/>
            <p:nvPr/>
          </p:nvSpPr>
          <p:spPr>
            <a:xfrm>
              <a:off x="5479525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5477001" y="2182250"/>
              <a:ext cx="1485000" cy="1470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7" name="Google Shape;677;p46"/>
            <p:cNvSpPr txBox="1"/>
            <p:nvPr/>
          </p:nvSpPr>
          <p:spPr>
            <a:xfrm>
              <a:off x="5477000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also the third planet from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8" name="Google Shape;678;p46"/>
            <p:cNvSpPr txBox="1"/>
            <p:nvPr/>
          </p:nvSpPr>
          <p:spPr>
            <a:xfrm>
              <a:off x="5426600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ABILITY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9" name="Google Shape;679;p46"/>
            <p:cNvSpPr txBox="1"/>
            <p:nvPr/>
          </p:nvSpPr>
          <p:spPr>
            <a:xfrm>
              <a:off x="5474469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endParaRPr b="1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80" name="Google Shape;680;p46"/>
          <p:cNvGrpSpPr/>
          <p:nvPr/>
        </p:nvGrpSpPr>
        <p:grpSpPr>
          <a:xfrm>
            <a:off x="7079450" y="1575325"/>
            <a:ext cx="1562100" cy="2077225"/>
            <a:chOff x="7079450" y="1575325"/>
            <a:chExt cx="1562100" cy="2077225"/>
          </a:xfrm>
        </p:grpSpPr>
        <p:sp>
          <p:nvSpPr>
            <p:cNvPr id="681" name="Google Shape;681;p46"/>
            <p:cNvSpPr/>
            <p:nvPr/>
          </p:nvSpPr>
          <p:spPr>
            <a:xfrm>
              <a:off x="7132375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7129851" y="2182250"/>
              <a:ext cx="1485000" cy="1470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3" name="Google Shape;683;p46"/>
            <p:cNvSpPr txBox="1"/>
            <p:nvPr/>
          </p:nvSpPr>
          <p:spPr>
            <a:xfrm>
              <a:off x="7129850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also the fifth planet from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4" name="Google Shape;684;p46"/>
            <p:cNvSpPr txBox="1"/>
            <p:nvPr/>
          </p:nvSpPr>
          <p:spPr>
            <a:xfrm>
              <a:off x="7079450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REINFORCEMENT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5" name="Google Shape;685;p46"/>
            <p:cNvSpPr txBox="1"/>
            <p:nvPr/>
          </p:nvSpPr>
          <p:spPr>
            <a:xfrm>
              <a:off x="7127319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</a:t>
              </a:r>
              <a:endParaRPr b="1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7"/>
          <p:cNvGrpSpPr/>
          <p:nvPr/>
        </p:nvGrpSpPr>
        <p:grpSpPr>
          <a:xfrm>
            <a:off x="3825255" y="3935163"/>
            <a:ext cx="1590940" cy="602765"/>
            <a:chOff x="3825255" y="3935163"/>
            <a:chExt cx="1590940" cy="602765"/>
          </a:xfrm>
        </p:grpSpPr>
        <p:sp>
          <p:nvSpPr>
            <p:cNvPr id="691" name="Google Shape;691;p47"/>
            <p:cNvSpPr/>
            <p:nvPr/>
          </p:nvSpPr>
          <p:spPr>
            <a:xfrm>
              <a:off x="3825255" y="3935163"/>
              <a:ext cx="1590805" cy="461854"/>
            </a:xfrm>
            <a:custGeom>
              <a:rect b="b" l="l" r="r" t="t"/>
              <a:pathLst>
                <a:path extrusionOk="0" h="8515" w="29329">
                  <a:moveTo>
                    <a:pt x="10889" y="0"/>
                  </a:moveTo>
                  <a:lnTo>
                    <a:pt x="0" y="5923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3825255" y="4256418"/>
              <a:ext cx="1000348" cy="281506"/>
            </a:xfrm>
            <a:custGeom>
              <a:rect b="b" l="l" r="r" t="t"/>
              <a:pathLst>
                <a:path extrusionOk="0" h="5190" w="18443">
                  <a:moveTo>
                    <a:pt x="0" y="0"/>
                  </a:moveTo>
                  <a:lnTo>
                    <a:pt x="3" y="2598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4825359" y="4075749"/>
              <a:ext cx="590836" cy="462179"/>
            </a:xfrm>
            <a:custGeom>
              <a:rect b="b" l="l" r="r" t="t"/>
              <a:pathLst>
                <a:path extrusionOk="0" h="8521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4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695" name="Google Shape;695;p47"/>
          <p:cNvGrpSpPr/>
          <p:nvPr/>
        </p:nvGrpSpPr>
        <p:grpSpPr>
          <a:xfrm>
            <a:off x="3727300" y="3539330"/>
            <a:ext cx="1590995" cy="602820"/>
            <a:chOff x="3727300" y="3539330"/>
            <a:chExt cx="1590995" cy="602820"/>
          </a:xfrm>
        </p:grpSpPr>
        <p:sp>
          <p:nvSpPr>
            <p:cNvPr id="696" name="Google Shape;696;p47"/>
            <p:cNvSpPr/>
            <p:nvPr/>
          </p:nvSpPr>
          <p:spPr>
            <a:xfrm>
              <a:off x="4727458" y="367991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8" y="1"/>
                  </a:moveTo>
                  <a:lnTo>
                    <a:pt x="1" y="5924"/>
                  </a:lnTo>
                  <a:lnTo>
                    <a:pt x="4" y="8521"/>
                  </a:lnTo>
                  <a:lnTo>
                    <a:pt x="10892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3727300" y="3539330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1" y="8516"/>
                  </a:lnTo>
                  <a:lnTo>
                    <a:pt x="29328" y="2593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3727300" y="3860585"/>
              <a:ext cx="1000403" cy="281560"/>
            </a:xfrm>
            <a:custGeom>
              <a:rect b="b" l="l" r="r" t="t"/>
              <a:pathLst>
                <a:path extrusionOk="0" h="5191" w="18444">
                  <a:moveTo>
                    <a:pt x="0" y="1"/>
                  </a:moveTo>
                  <a:lnTo>
                    <a:pt x="3" y="2599"/>
                  </a:lnTo>
                  <a:lnTo>
                    <a:pt x="18444" y="5190"/>
                  </a:lnTo>
                  <a:lnTo>
                    <a:pt x="18441" y="25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7"/>
          <p:cNvGrpSpPr/>
          <p:nvPr/>
        </p:nvGrpSpPr>
        <p:grpSpPr>
          <a:xfrm>
            <a:off x="3825255" y="3143552"/>
            <a:ext cx="1590940" cy="602820"/>
            <a:chOff x="3825255" y="3143552"/>
            <a:chExt cx="1590940" cy="602820"/>
          </a:xfrm>
        </p:grpSpPr>
        <p:sp>
          <p:nvSpPr>
            <p:cNvPr id="700" name="Google Shape;700;p47"/>
            <p:cNvSpPr/>
            <p:nvPr/>
          </p:nvSpPr>
          <p:spPr>
            <a:xfrm>
              <a:off x="4825359" y="3284138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35C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3825255" y="3143552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3825255" y="3464807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8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E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3727300" y="2747773"/>
            <a:ext cx="1590995" cy="602765"/>
            <a:chOff x="3727300" y="2747773"/>
            <a:chExt cx="1590995" cy="602765"/>
          </a:xfrm>
        </p:grpSpPr>
        <p:sp>
          <p:nvSpPr>
            <p:cNvPr id="704" name="Google Shape;704;p47"/>
            <p:cNvSpPr/>
            <p:nvPr/>
          </p:nvSpPr>
          <p:spPr>
            <a:xfrm>
              <a:off x="4727458" y="2888305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8" y="1"/>
                  </a:moveTo>
                  <a:lnTo>
                    <a:pt x="1" y="5924"/>
                  </a:lnTo>
                  <a:lnTo>
                    <a:pt x="4" y="8522"/>
                  </a:lnTo>
                  <a:lnTo>
                    <a:pt x="10892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0039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3727300" y="2747773"/>
              <a:ext cx="1590805" cy="461854"/>
            </a:xfrm>
            <a:custGeom>
              <a:rect b="b" l="l" r="r" t="t"/>
              <a:pathLst>
                <a:path extrusionOk="0" h="8515" w="29329">
                  <a:moveTo>
                    <a:pt x="10889" y="0"/>
                  </a:moveTo>
                  <a:lnTo>
                    <a:pt x="0" y="5923"/>
                  </a:lnTo>
                  <a:lnTo>
                    <a:pt x="18441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3727300" y="3069028"/>
              <a:ext cx="1000403" cy="281506"/>
            </a:xfrm>
            <a:custGeom>
              <a:rect b="b" l="l" r="r" t="t"/>
              <a:pathLst>
                <a:path extrusionOk="0" h="5190" w="18444">
                  <a:moveTo>
                    <a:pt x="0" y="0"/>
                  </a:moveTo>
                  <a:lnTo>
                    <a:pt x="3" y="2598"/>
                  </a:lnTo>
                  <a:lnTo>
                    <a:pt x="18444" y="5190"/>
                  </a:lnTo>
                  <a:lnTo>
                    <a:pt x="18441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47"/>
          <p:cNvGrpSpPr/>
          <p:nvPr/>
        </p:nvGrpSpPr>
        <p:grpSpPr>
          <a:xfrm>
            <a:off x="3825255" y="2351940"/>
            <a:ext cx="1590940" cy="602820"/>
            <a:chOff x="3825255" y="2351940"/>
            <a:chExt cx="1590940" cy="602820"/>
          </a:xfrm>
        </p:grpSpPr>
        <p:sp>
          <p:nvSpPr>
            <p:cNvPr id="708" name="Google Shape;708;p47"/>
            <p:cNvSpPr/>
            <p:nvPr/>
          </p:nvSpPr>
          <p:spPr>
            <a:xfrm>
              <a:off x="3825255" y="2351940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3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3825255" y="2673195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9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4825359" y="249252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1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3727300" y="1956162"/>
            <a:ext cx="1590995" cy="602765"/>
            <a:chOff x="3727300" y="1956162"/>
            <a:chExt cx="1590995" cy="602765"/>
          </a:xfrm>
        </p:grpSpPr>
        <p:sp>
          <p:nvSpPr>
            <p:cNvPr id="712" name="Google Shape;712;p47"/>
            <p:cNvSpPr/>
            <p:nvPr/>
          </p:nvSpPr>
          <p:spPr>
            <a:xfrm>
              <a:off x="4727458" y="2096748"/>
              <a:ext cx="590836" cy="462179"/>
            </a:xfrm>
            <a:custGeom>
              <a:rect b="b" l="l" r="r" t="t"/>
              <a:pathLst>
                <a:path extrusionOk="0" h="8521" w="10893">
                  <a:moveTo>
                    <a:pt x="10888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009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3727300" y="1956162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0"/>
                  </a:moveTo>
                  <a:lnTo>
                    <a:pt x="0" y="5923"/>
                  </a:lnTo>
                  <a:lnTo>
                    <a:pt x="18441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3727300" y="2277417"/>
              <a:ext cx="1000403" cy="281506"/>
            </a:xfrm>
            <a:custGeom>
              <a:rect b="b" l="l" r="r" t="t"/>
              <a:pathLst>
                <a:path extrusionOk="0" h="5190" w="18444">
                  <a:moveTo>
                    <a:pt x="0" y="0"/>
                  </a:moveTo>
                  <a:lnTo>
                    <a:pt x="3" y="2598"/>
                  </a:lnTo>
                  <a:lnTo>
                    <a:pt x="18444" y="5190"/>
                  </a:lnTo>
                  <a:lnTo>
                    <a:pt x="18441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3825092" y="1560383"/>
            <a:ext cx="1590995" cy="602765"/>
            <a:chOff x="3825092" y="1560383"/>
            <a:chExt cx="1590995" cy="602765"/>
          </a:xfrm>
        </p:grpSpPr>
        <p:sp>
          <p:nvSpPr>
            <p:cNvPr id="716" name="Google Shape;716;p47"/>
            <p:cNvSpPr/>
            <p:nvPr/>
          </p:nvSpPr>
          <p:spPr>
            <a:xfrm>
              <a:off x="4825305" y="1700915"/>
              <a:ext cx="590782" cy="462233"/>
            </a:xfrm>
            <a:custGeom>
              <a:rect b="b" l="l" r="r" t="t"/>
              <a:pathLst>
                <a:path extrusionOk="0" h="8522" w="10892">
                  <a:moveTo>
                    <a:pt x="10888" y="1"/>
                  </a:moveTo>
                  <a:lnTo>
                    <a:pt x="1" y="5924"/>
                  </a:lnTo>
                  <a:lnTo>
                    <a:pt x="4" y="8522"/>
                  </a:lnTo>
                  <a:lnTo>
                    <a:pt x="10891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00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3825092" y="1560383"/>
              <a:ext cx="1590859" cy="461854"/>
            </a:xfrm>
            <a:custGeom>
              <a:rect b="b" l="l" r="r" t="t"/>
              <a:pathLst>
                <a:path extrusionOk="0" h="8515" w="29330">
                  <a:moveTo>
                    <a:pt x="10889" y="0"/>
                  </a:moveTo>
                  <a:lnTo>
                    <a:pt x="1" y="5923"/>
                  </a:lnTo>
                  <a:lnTo>
                    <a:pt x="18442" y="8515"/>
                  </a:lnTo>
                  <a:lnTo>
                    <a:pt x="29329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18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3825092" y="1881638"/>
              <a:ext cx="1000457" cy="281506"/>
            </a:xfrm>
            <a:custGeom>
              <a:rect b="b" l="l" r="r" t="t"/>
              <a:pathLst>
                <a:path extrusionOk="0" h="5190" w="18445">
                  <a:moveTo>
                    <a:pt x="1" y="0"/>
                  </a:moveTo>
                  <a:lnTo>
                    <a:pt x="4" y="2598"/>
                  </a:lnTo>
                  <a:lnTo>
                    <a:pt x="18445" y="5190"/>
                  </a:lnTo>
                  <a:lnTo>
                    <a:pt x="18445" y="5190"/>
                  </a:lnTo>
                  <a:lnTo>
                    <a:pt x="18442" y="2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A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47"/>
          <p:cNvGrpSpPr/>
          <p:nvPr/>
        </p:nvGrpSpPr>
        <p:grpSpPr>
          <a:xfrm>
            <a:off x="3727408" y="1164551"/>
            <a:ext cx="1590940" cy="602820"/>
            <a:chOff x="3727408" y="1164551"/>
            <a:chExt cx="1590940" cy="602820"/>
          </a:xfrm>
        </p:grpSpPr>
        <p:sp>
          <p:nvSpPr>
            <p:cNvPr id="720" name="Google Shape;720;p47"/>
            <p:cNvSpPr/>
            <p:nvPr/>
          </p:nvSpPr>
          <p:spPr>
            <a:xfrm>
              <a:off x="4727513" y="130513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69C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3727408" y="1164551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3727408" y="1485805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9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E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457200" y="1647900"/>
            <a:ext cx="3118025" cy="590859"/>
            <a:chOff x="457200" y="1647900"/>
            <a:chExt cx="3118025" cy="590859"/>
          </a:xfrm>
        </p:grpSpPr>
        <p:sp>
          <p:nvSpPr>
            <p:cNvPr id="724" name="Google Shape;724;p47"/>
            <p:cNvSpPr/>
            <p:nvPr/>
          </p:nvSpPr>
          <p:spPr>
            <a:xfrm>
              <a:off x="457200" y="165510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 flipH="1">
              <a:off x="2984456" y="164790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rgbClr val="018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</a:t>
              </a:r>
              <a:endParaRPr/>
            </a:p>
          </p:txBody>
        </p:sp>
        <p:sp>
          <p:nvSpPr>
            <p:cNvPr id="726" name="Google Shape;726;p47"/>
            <p:cNvSpPr txBox="1"/>
            <p:nvPr/>
          </p:nvSpPr>
          <p:spPr>
            <a:xfrm>
              <a:off x="495925" y="198165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7" name="Google Shape;727;p47"/>
            <p:cNvSpPr txBox="1"/>
            <p:nvPr/>
          </p:nvSpPr>
          <p:spPr>
            <a:xfrm>
              <a:off x="495900" y="170507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18DB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Don’t Ease Up</a:t>
              </a:r>
              <a:endParaRPr b="1" sz="1800">
                <a:solidFill>
                  <a:srgbClr val="018DB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457200" y="2432975"/>
            <a:ext cx="3118025" cy="590859"/>
            <a:chOff x="457200" y="2432975"/>
            <a:chExt cx="3118025" cy="590859"/>
          </a:xfrm>
        </p:grpSpPr>
        <p:sp>
          <p:nvSpPr>
            <p:cNvPr id="729" name="Google Shape;729;p47"/>
            <p:cNvSpPr/>
            <p:nvPr/>
          </p:nvSpPr>
          <p:spPr>
            <a:xfrm>
              <a:off x="457200" y="244017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 flipH="1">
              <a:off x="2984456" y="243297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  <p:sp>
          <p:nvSpPr>
            <p:cNvPr id="731" name="Google Shape;731;p47"/>
            <p:cNvSpPr txBox="1"/>
            <p:nvPr/>
          </p:nvSpPr>
          <p:spPr>
            <a:xfrm>
              <a:off x="495925" y="276672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2" name="Google Shape;732;p47"/>
            <p:cNvSpPr txBox="1"/>
            <p:nvPr/>
          </p:nvSpPr>
          <p:spPr>
            <a:xfrm>
              <a:off x="495900" y="249015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Enable Authorization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457200" y="3218050"/>
            <a:ext cx="3118025" cy="590859"/>
            <a:chOff x="457200" y="3218050"/>
            <a:chExt cx="3118025" cy="590859"/>
          </a:xfrm>
        </p:grpSpPr>
        <p:sp>
          <p:nvSpPr>
            <p:cNvPr id="734" name="Google Shape;734;p47"/>
            <p:cNvSpPr/>
            <p:nvPr/>
          </p:nvSpPr>
          <p:spPr>
            <a:xfrm>
              <a:off x="457200" y="3298843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 flipH="1">
              <a:off x="3134880" y="3298095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457200" y="322525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 flipH="1">
              <a:off x="2984456" y="321805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38" name="Google Shape;738;p47"/>
            <p:cNvSpPr txBox="1"/>
            <p:nvPr/>
          </p:nvSpPr>
          <p:spPr>
            <a:xfrm>
              <a:off x="495925" y="355180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9" name="Google Shape;739;p47"/>
            <p:cNvSpPr txBox="1"/>
            <p:nvPr/>
          </p:nvSpPr>
          <p:spPr>
            <a:xfrm>
              <a:off x="495900" y="327522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Establish Vision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457200" y="4003125"/>
            <a:ext cx="3118025" cy="590859"/>
            <a:chOff x="457200" y="4003125"/>
            <a:chExt cx="3118025" cy="590859"/>
          </a:xfrm>
        </p:grpSpPr>
        <p:sp>
          <p:nvSpPr>
            <p:cNvPr id="741" name="Google Shape;741;p47"/>
            <p:cNvSpPr/>
            <p:nvPr/>
          </p:nvSpPr>
          <p:spPr>
            <a:xfrm>
              <a:off x="457200" y="4087375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 flipH="1">
              <a:off x="3134880" y="4086628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57200" y="401032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 flipH="1">
              <a:off x="2984456" y="400312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/>
            </a:p>
          </p:txBody>
        </p:sp>
        <p:sp>
          <p:nvSpPr>
            <p:cNvPr id="745" name="Google Shape;745;p47"/>
            <p:cNvSpPr txBox="1"/>
            <p:nvPr/>
          </p:nvSpPr>
          <p:spPr>
            <a:xfrm>
              <a:off x="495925" y="433687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6" name="Google Shape;746;p47"/>
            <p:cNvSpPr txBox="1"/>
            <p:nvPr/>
          </p:nvSpPr>
          <p:spPr>
            <a:xfrm>
              <a:off x="495900" y="406030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Increase Urgency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47" name="Google Shape;747;p47"/>
          <p:cNvSpPr/>
          <p:nvPr/>
        </p:nvSpPr>
        <p:spPr>
          <a:xfrm flipH="1">
            <a:off x="8256880" y="3599503"/>
            <a:ext cx="440335" cy="440402"/>
          </a:xfrm>
          <a:custGeom>
            <a:rect b="b" l="l" r="r" t="t"/>
            <a:pathLst>
              <a:path extrusionOk="0" h="6558" w="6557">
                <a:moveTo>
                  <a:pt x="3279" y="1"/>
                </a:moveTo>
                <a:cubicBezTo>
                  <a:pt x="1469" y="1"/>
                  <a:pt x="1" y="1469"/>
                  <a:pt x="1" y="3280"/>
                </a:cubicBezTo>
                <a:cubicBezTo>
                  <a:pt x="1" y="5090"/>
                  <a:pt x="1469" y="6558"/>
                  <a:pt x="3279" y="6558"/>
                </a:cubicBezTo>
                <a:cubicBezTo>
                  <a:pt x="5089" y="6558"/>
                  <a:pt x="6557" y="5090"/>
                  <a:pt x="6557" y="3280"/>
                </a:cubicBezTo>
                <a:cubicBezTo>
                  <a:pt x="6557" y="1469"/>
                  <a:pt x="5089" y="1"/>
                  <a:pt x="32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48" name="Google Shape;748;p47"/>
          <p:cNvGrpSpPr/>
          <p:nvPr/>
        </p:nvGrpSpPr>
        <p:grpSpPr>
          <a:xfrm>
            <a:off x="5574668" y="1160775"/>
            <a:ext cx="3122432" cy="590859"/>
            <a:chOff x="5574668" y="1160775"/>
            <a:chExt cx="3122432" cy="590859"/>
          </a:xfrm>
        </p:grpSpPr>
        <p:sp>
          <p:nvSpPr>
            <p:cNvPr id="749" name="Google Shape;749;p47"/>
            <p:cNvSpPr/>
            <p:nvPr/>
          </p:nvSpPr>
          <p:spPr>
            <a:xfrm>
              <a:off x="5579200" y="116797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 flipH="1">
              <a:off x="5574668" y="116077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</a:t>
              </a:r>
              <a:endParaRPr/>
            </a:p>
          </p:txBody>
        </p:sp>
        <p:sp>
          <p:nvSpPr>
            <p:cNvPr id="751" name="Google Shape;751;p47"/>
            <p:cNvSpPr txBox="1"/>
            <p:nvPr/>
          </p:nvSpPr>
          <p:spPr>
            <a:xfrm>
              <a:off x="6165450" y="149452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quantity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2" name="Google Shape;752;p47"/>
            <p:cNvSpPr txBox="1"/>
            <p:nvPr/>
          </p:nvSpPr>
          <p:spPr>
            <a:xfrm>
              <a:off x="6165425" y="121795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</a:t>
              </a:r>
              <a:endParaRPr b="1" sz="1800">
                <a:solidFill>
                  <a:srgbClr val="97E3B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53" name="Google Shape;753;p47"/>
          <p:cNvGrpSpPr/>
          <p:nvPr/>
        </p:nvGrpSpPr>
        <p:grpSpPr>
          <a:xfrm>
            <a:off x="5574668" y="1945850"/>
            <a:ext cx="3122432" cy="590859"/>
            <a:chOff x="5574668" y="1945850"/>
            <a:chExt cx="3122432" cy="590859"/>
          </a:xfrm>
        </p:grpSpPr>
        <p:sp>
          <p:nvSpPr>
            <p:cNvPr id="754" name="Google Shape;754;p47"/>
            <p:cNvSpPr/>
            <p:nvPr/>
          </p:nvSpPr>
          <p:spPr>
            <a:xfrm>
              <a:off x="5579200" y="195305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 flipH="1">
              <a:off x="5574668" y="194585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/>
            </a:p>
          </p:txBody>
        </p:sp>
        <p:sp>
          <p:nvSpPr>
            <p:cNvPr id="756" name="Google Shape;756;p47"/>
            <p:cNvSpPr txBox="1"/>
            <p:nvPr/>
          </p:nvSpPr>
          <p:spPr>
            <a:xfrm>
              <a:off x="6165450" y="227960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7" name="Google Shape;757;p47"/>
            <p:cNvSpPr txBox="1"/>
            <p:nvPr/>
          </p:nvSpPr>
          <p:spPr>
            <a:xfrm>
              <a:off x="6165425" y="200302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Short Term Wins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58" name="Google Shape;758;p47"/>
          <p:cNvGrpSpPr/>
          <p:nvPr/>
        </p:nvGrpSpPr>
        <p:grpSpPr>
          <a:xfrm>
            <a:off x="5574668" y="2730925"/>
            <a:ext cx="3122547" cy="590859"/>
            <a:chOff x="5574668" y="2730925"/>
            <a:chExt cx="3122547" cy="590859"/>
          </a:xfrm>
        </p:grpSpPr>
        <p:sp>
          <p:nvSpPr>
            <p:cNvPr id="759" name="Google Shape;759;p47"/>
            <p:cNvSpPr/>
            <p:nvPr/>
          </p:nvSpPr>
          <p:spPr>
            <a:xfrm>
              <a:off x="5579200" y="2811718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 flipH="1">
              <a:off x="8256880" y="2810970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5579200" y="273812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 flipH="1">
              <a:off x="5574668" y="273092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763" name="Google Shape;763;p47"/>
            <p:cNvSpPr txBox="1"/>
            <p:nvPr/>
          </p:nvSpPr>
          <p:spPr>
            <a:xfrm>
              <a:off x="6165450" y="306467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</a:t>
              </a: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the ringed one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4" name="Google Shape;764;p47"/>
            <p:cNvSpPr txBox="1"/>
            <p:nvPr/>
          </p:nvSpPr>
          <p:spPr>
            <a:xfrm>
              <a:off x="6165425" y="278810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Communicate Buy-In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5" name="Google Shape;765;p47"/>
          <p:cNvGrpSpPr/>
          <p:nvPr/>
        </p:nvGrpSpPr>
        <p:grpSpPr>
          <a:xfrm>
            <a:off x="5574668" y="3516000"/>
            <a:ext cx="3122432" cy="590859"/>
            <a:chOff x="5574668" y="3516000"/>
            <a:chExt cx="3122432" cy="590859"/>
          </a:xfrm>
        </p:grpSpPr>
        <p:sp>
          <p:nvSpPr>
            <p:cNvPr id="766" name="Google Shape;766;p47"/>
            <p:cNvSpPr/>
            <p:nvPr/>
          </p:nvSpPr>
          <p:spPr>
            <a:xfrm>
              <a:off x="5579200" y="3600250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5579200" y="352320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 flipH="1">
              <a:off x="5574668" y="351600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769" name="Google Shape;769;p47"/>
            <p:cNvSpPr txBox="1"/>
            <p:nvPr/>
          </p:nvSpPr>
          <p:spPr>
            <a:xfrm>
              <a:off x="6165450" y="384975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47"/>
            <p:cNvSpPr txBox="1"/>
            <p:nvPr/>
          </p:nvSpPr>
          <p:spPr>
            <a:xfrm>
              <a:off x="6165425" y="357317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Determine Management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776" name="Google Shape;776;p48"/>
          <p:cNvGrpSpPr/>
          <p:nvPr/>
        </p:nvGrpSpPr>
        <p:grpSpPr>
          <a:xfrm>
            <a:off x="6472275" y="3724875"/>
            <a:ext cx="2213400" cy="918981"/>
            <a:chOff x="6472275" y="3724875"/>
            <a:chExt cx="2213400" cy="918981"/>
          </a:xfrm>
        </p:grpSpPr>
        <p:sp>
          <p:nvSpPr>
            <p:cNvPr id="777" name="Google Shape;777;p48"/>
            <p:cNvSpPr txBox="1"/>
            <p:nvPr/>
          </p:nvSpPr>
          <p:spPr>
            <a:xfrm>
              <a:off x="6472275" y="3724875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 Plan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8" name="Google Shape;778;p48"/>
            <p:cNvSpPr txBox="1"/>
            <p:nvPr/>
          </p:nvSpPr>
          <p:spPr>
            <a:xfrm>
              <a:off x="6611175" y="4019256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It’s the only 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astronomical object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known to harbor 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450075" y="1211300"/>
            <a:ext cx="2213400" cy="918240"/>
            <a:chOff x="450075" y="1211300"/>
            <a:chExt cx="2213400" cy="918240"/>
          </a:xfrm>
        </p:grpSpPr>
        <p:sp>
          <p:nvSpPr>
            <p:cNvPr id="780" name="Google Shape;780;p48"/>
            <p:cNvSpPr txBox="1"/>
            <p:nvPr/>
          </p:nvSpPr>
          <p:spPr>
            <a:xfrm>
              <a:off x="450075" y="1211300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Improvement Potential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1" name="Google Shape;781;p48"/>
            <p:cNvSpPr txBox="1"/>
            <p:nvPr/>
          </p:nvSpPr>
          <p:spPr>
            <a:xfrm>
              <a:off x="450075" y="1504940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to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2" name="Google Shape;782;p48"/>
          <p:cNvGrpSpPr/>
          <p:nvPr/>
        </p:nvGrpSpPr>
        <p:grpSpPr>
          <a:xfrm>
            <a:off x="450075" y="2461331"/>
            <a:ext cx="2213400" cy="925366"/>
            <a:chOff x="450075" y="2461331"/>
            <a:chExt cx="2213400" cy="925366"/>
          </a:xfrm>
        </p:grpSpPr>
        <p:sp>
          <p:nvSpPr>
            <p:cNvPr id="783" name="Google Shape;783;p48"/>
            <p:cNvSpPr txBox="1"/>
            <p:nvPr/>
          </p:nvSpPr>
          <p:spPr>
            <a:xfrm>
              <a:off x="450075" y="2461331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New Method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4" name="Google Shape;784;p48"/>
            <p:cNvSpPr txBox="1"/>
            <p:nvPr/>
          </p:nvSpPr>
          <p:spPr>
            <a:xfrm>
              <a:off x="450075" y="2762098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5" name="Google Shape;785;p48"/>
          <p:cNvGrpSpPr/>
          <p:nvPr/>
        </p:nvGrpSpPr>
        <p:grpSpPr>
          <a:xfrm>
            <a:off x="450075" y="3724875"/>
            <a:ext cx="2213400" cy="918980"/>
            <a:chOff x="450075" y="3724875"/>
            <a:chExt cx="2213400" cy="918980"/>
          </a:xfrm>
        </p:grpSpPr>
        <p:sp>
          <p:nvSpPr>
            <p:cNvPr id="786" name="Google Shape;786;p48"/>
            <p:cNvSpPr txBox="1"/>
            <p:nvPr/>
          </p:nvSpPr>
          <p:spPr>
            <a:xfrm>
              <a:off x="450075" y="3724875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 Plan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7" name="Google Shape;787;p48"/>
            <p:cNvSpPr txBox="1"/>
            <p:nvPr/>
          </p:nvSpPr>
          <p:spPr>
            <a:xfrm>
              <a:off x="450075" y="4019255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8" name="Google Shape;788;p48"/>
          <p:cNvGrpSpPr/>
          <p:nvPr/>
        </p:nvGrpSpPr>
        <p:grpSpPr>
          <a:xfrm>
            <a:off x="6472275" y="1211300"/>
            <a:ext cx="2213400" cy="918240"/>
            <a:chOff x="6472275" y="1211300"/>
            <a:chExt cx="2213400" cy="918240"/>
          </a:xfrm>
        </p:grpSpPr>
        <p:sp>
          <p:nvSpPr>
            <p:cNvPr id="789" name="Google Shape;789;p48"/>
            <p:cNvSpPr txBox="1"/>
            <p:nvPr/>
          </p:nvSpPr>
          <p:spPr>
            <a:xfrm>
              <a:off x="6472275" y="1211300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Current Methods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0" name="Google Shape;790;p48"/>
            <p:cNvSpPr txBox="1"/>
            <p:nvPr/>
          </p:nvSpPr>
          <p:spPr>
            <a:xfrm>
              <a:off x="6611175" y="1504940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the fourth planet from 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1" name="Google Shape;791;p48"/>
          <p:cNvGrpSpPr/>
          <p:nvPr/>
        </p:nvGrpSpPr>
        <p:grpSpPr>
          <a:xfrm>
            <a:off x="6472275" y="2461331"/>
            <a:ext cx="2213400" cy="925366"/>
            <a:chOff x="6472275" y="2461331"/>
            <a:chExt cx="2213400" cy="925366"/>
          </a:xfrm>
        </p:grpSpPr>
        <p:sp>
          <p:nvSpPr>
            <p:cNvPr id="792" name="Google Shape;792;p48"/>
            <p:cNvSpPr txBox="1"/>
            <p:nvPr/>
          </p:nvSpPr>
          <p:spPr>
            <a:xfrm>
              <a:off x="6472275" y="2461331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Original Ideas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3" name="Google Shape;793;p48"/>
            <p:cNvSpPr txBox="1"/>
            <p:nvPr/>
          </p:nvSpPr>
          <p:spPr>
            <a:xfrm>
              <a:off x="6611175" y="2762098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It is the fourth-largest planet by diameter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4" name="Google Shape;794;p48"/>
          <p:cNvGrpSpPr/>
          <p:nvPr/>
        </p:nvGrpSpPr>
        <p:grpSpPr>
          <a:xfrm>
            <a:off x="2904950" y="1149200"/>
            <a:ext cx="3298625" cy="3589347"/>
            <a:chOff x="2904950" y="1149200"/>
            <a:chExt cx="3298625" cy="3589347"/>
          </a:xfrm>
        </p:grpSpPr>
        <p:grpSp>
          <p:nvGrpSpPr>
            <p:cNvPr id="795" name="Google Shape;795;p48"/>
            <p:cNvGrpSpPr/>
            <p:nvPr/>
          </p:nvGrpSpPr>
          <p:grpSpPr>
            <a:xfrm>
              <a:off x="3305700" y="1442075"/>
              <a:ext cx="2521570" cy="2949325"/>
              <a:chOff x="3305700" y="1442075"/>
              <a:chExt cx="2521570" cy="2949325"/>
            </a:xfrm>
          </p:grpSpPr>
          <p:sp>
            <p:nvSpPr>
              <p:cNvPr id="796" name="Google Shape;796;p48"/>
              <p:cNvSpPr/>
              <p:nvPr/>
            </p:nvSpPr>
            <p:spPr>
              <a:xfrm rot="5400000">
                <a:off x="3116813" y="1670713"/>
                <a:ext cx="2920200" cy="2462925"/>
              </a:xfrm>
              <a:prstGeom prst="flowChartPreparation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7" name="Google Shape;797;p48"/>
              <p:cNvCxnSpPr/>
              <p:nvPr/>
            </p:nvCxnSpPr>
            <p:spPr>
              <a:xfrm>
                <a:off x="3305700" y="2207225"/>
                <a:ext cx="2510700" cy="14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8" name="Google Shape;798;p48"/>
              <p:cNvCxnSpPr/>
              <p:nvPr/>
            </p:nvCxnSpPr>
            <p:spPr>
              <a:xfrm flipH="1">
                <a:off x="3305700" y="2207225"/>
                <a:ext cx="2510700" cy="14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9" name="Google Shape;799;p48"/>
              <p:cNvCxnSpPr/>
              <p:nvPr/>
            </p:nvCxnSpPr>
            <p:spPr>
              <a:xfrm flipH="1">
                <a:off x="3317450" y="1469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0" name="Google Shape;800;p48"/>
              <p:cNvCxnSpPr/>
              <p:nvPr/>
            </p:nvCxnSpPr>
            <p:spPr>
              <a:xfrm>
                <a:off x="4559770" y="1469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1" name="Google Shape;801;p48"/>
              <p:cNvCxnSpPr/>
              <p:nvPr/>
            </p:nvCxnSpPr>
            <p:spPr>
              <a:xfrm rot="10800000">
                <a:off x="3317450" y="2231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2" name="Google Shape;802;p48"/>
              <p:cNvCxnSpPr/>
              <p:nvPr/>
            </p:nvCxnSpPr>
            <p:spPr>
              <a:xfrm flipH="1" rot="10800000">
                <a:off x="4559770" y="2231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03" name="Google Shape;803;p48"/>
            <p:cNvSpPr/>
            <p:nvPr/>
          </p:nvSpPr>
          <p:spPr>
            <a:xfrm>
              <a:off x="4167759" y="1149200"/>
              <a:ext cx="810000" cy="81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4167759" y="3928547"/>
              <a:ext cx="810000" cy="81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 rot="5400000">
              <a:off x="5393572" y="1829744"/>
              <a:ext cx="810000" cy="81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 rot="5400000">
              <a:off x="2941556" y="1829744"/>
              <a:ext cx="810000" cy="81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 rot="5400000">
              <a:off x="5393572" y="3224575"/>
              <a:ext cx="810000" cy="81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 rot="5400000">
              <a:off x="2941556" y="3224575"/>
              <a:ext cx="810000" cy="81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4202421" y="2537122"/>
              <a:ext cx="740400" cy="7404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 txBox="1"/>
            <p:nvPr/>
          </p:nvSpPr>
          <p:spPr>
            <a:xfrm>
              <a:off x="5393575" y="3438475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1" name="Google Shape;811;p48"/>
            <p:cNvSpPr txBox="1"/>
            <p:nvPr/>
          </p:nvSpPr>
          <p:spPr>
            <a:xfrm>
              <a:off x="2904950" y="2057893"/>
              <a:ext cx="846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2" name="Google Shape;812;p48"/>
            <p:cNvSpPr txBox="1"/>
            <p:nvPr/>
          </p:nvSpPr>
          <p:spPr>
            <a:xfrm>
              <a:off x="2941550" y="3438475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3" name="Google Shape;813;p48"/>
            <p:cNvSpPr txBox="1"/>
            <p:nvPr/>
          </p:nvSpPr>
          <p:spPr>
            <a:xfrm>
              <a:off x="4167750" y="4185943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4" name="Google Shape;814;p48"/>
            <p:cNvSpPr txBox="1"/>
            <p:nvPr/>
          </p:nvSpPr>
          <p:spPr>
            <a:xfrm>
              <a:off x="4076432" y="1384219"/>
              <a:ext cx="9945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5" name="Google Shape;815;p48"/>
            <p:cNvSpPr txBox="1"/>
            <p:nvPr/>
          </p:nvSpPr>
          <p:spPr>
            <a:xfrm>
              <a:off x="5393575" y="2057893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821" name="Google Shape;821;p49"/>
          <p:cNvSpPr txBox="1"/>
          <p:nvPr/>
        </p:nvSpPr>
        <p:spPr>
          <a:xfrm>
            <a:off x="692987" y="169825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Global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2" name="Google Shape;822;p49"/>
          <p:cNvSpPr txBox="1"/>
          <p:nvPr/>
        </p:nvSpPr>
        <p:spPr>
          <a:xfrm>
            <a:off x="692987" y="2597044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Mixed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3" name="Google Shape;823;p49"/>
          <p:cNvSpPr txBox="1"/>
          <p:nvPr/>
        </p:nvSpPr>
        <p:spPr>
          <a:xfrm>
            <a:off x="692987" y="3495825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Local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4" name="Google Shape;824;p49"/>
          <p:cNvSpPr txBox="1"/>
          <p:nvPr/>
        </p:nvSpPr>
        <p:spPr>
          <a:xfrm>
            <a:off x="2005988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Research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5" name="Google Shape;825;p49"/>
          <p:cNvSpPr txBox="1"/>
          <p:nvPr/>
        </p:nvSpPr>
        <p:spPr>
          <a:xfrm>
            <a:off x="4234726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Development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6" name="Google Shape;826;p49"/>
          <p:cNvSpPr txBox="1"/>
          <p:nvPr/>
        </p:nvSpPr>
        <p:spPr>
          <a:xfrm>
            <a:off x="6463463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Commercialization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7" name="Google Shape;827;p49"/>
          <p:cNvSpPr/>
          <p:nvPr/>
        </p:nvSpPr>
        <p:spPr>
          <a:xfrm>
            <a:off x="1526313" y="1286900"/>
            <a:ext cx="6732475" cy="3122825"/>
          </a:xfrm>
          <a:custGeom>
            <a:rect b="b" l="l" r="r" t="t"/>
            <a:pathLst>
              <a:path extrusionOk="0" h="124913" w="269299">
                <a:moveTo>
                  <a:pt x="0" y="0"/>
                </a:moveTo>
                <a:lnTo>
                  <a:pt x="0" y="124913"/>
                </a:lnTo>
                <a:lnTo>
                  <a:pt x="269299" y="124546"/>
                </a:ln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28" name="Google Shape;828;p49"/>
          <p:cNvCxnSpPr>
            <a:stCxn id="821" idx="3"/>
          </p:cNvCxnSpPr>
          <p:nvPr/>
        </p:nvCxnSpPr>
        <p:spPr>
          <a:xfrm>
            <a:off x="1402787" y="1827850"/>
            <a:ext cx="681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49"/>
          <p:cNvCxnSpPr>
            <a:stCxn id="822" idx="3"/>
          </p:cNvCxnSpPr>
          <p:nvPr/>
        </p:nvCxnSpPr>
        <p:spPr>
          <a:xfrm>
            <a:off x="1402787" y="2726644"/>
            <a:ext cx="681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49"/>
          <p:cNvCxnSpPr>
            <a:stCxn id="823" idx="3"/>
          </p:cNvCxnSpPr>
          <p:nvPr/>
        </p:nvCxnSpPr>
        <p:spPr>
          <a:xfrm>
            <a:off x="1402787" y="3625425"/>
            <a:ext cx="681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49"/>
          <p:cNvCxnSpPr>
            <a:stCxn id="824" idx="0"/>
          </p:cNvCxnSpPr>
          <p:nvPr/>
        </p:nvCxnSpPr>
        <p:spPr>
          <a:xfrm rot="10800000">
            <a:off x="2863988" y="1184825"/>
            <a:ext cx="0" cy="32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49"/>
          <p:cNvCxnSpPr>
            <a:stCxn id="825" idx="0"/>
          </p:cNvCxnSpPr>
          <p:nvPr/>
        </p:nvCxnSpPr>
        <p:spPr>
          <a:xfrm rot="10800000">
            <a:off x="5092726" y="1175525"/>
            <a:ext cx="0" cy="329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49"/>
          <p:cNvCxnSpPr>
            <a:stCxn id="826" idx="0"/>
          </p:cNvCxnSpPr>
          <p:nvPr/>
        </p:nvCxnSpPr>
        <p:spPr>
          <a:xfrm rot="10800000">
            <a:off x="7321463" y="1184825"/>
            <a:ext cx="0" cy="32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834" name="Google Shape;834;p49"/>
          <p:cNvGrpSpPr/>
          <p:nvPr/>
        </p:nvGrpSpPr>
        <p:grpSpPr>
          <a:xfrm>
            <a:off x="1657863" y="2019342"/>
            <a:ext cx="1330500" cy="1161458"/>
            <a:chOff x="1753975" y="2019342"/>
            <a:chExt cx="1330500" cy="1161458"/>
          </a:xfrm>
        </p:grpSpPr>
        <p:sp>
          <p:nvSpPr>
            <p:cNvPr id="835" name="Google Shape;835;p49"/>
            <p:cNvSpPr/>
            <p:nvPr/>
          </p:nvSpPr>
          <p:spPr>
            <a:xfrm>
              <a:off x="2235175" y="2019342"/>
              <a:ext cx="368100" cy="3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9"/>
            <p:cNvSpPr txBox="1"/>
            <p:nvPr/>
          </p:nvSpPr>
          <p:spPr>
            <a:xfrm>
              <a:off x="2064325" y="2446700"/>
              <a:ext cx="7098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Task 1</a:t>
              </a:r>
              <a:endParaRPr b="1" sz="1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37" name="Google Shape;837;p49"/>
            <p:cNvSpPr txBox="1"/>
            <p:nvPr/>
          </p:nvSpPr>
          <p:spPr>
            <a:xfrm>
              <a:off x="1753975" y="2629700"/>
              <a:ext cx="13305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8" name="Google Shape;838;p49"/>
          <p:cNvSpPr/>
          <p:nvPr/>
        </p:nvSpPr>
        <p:spPr>
          <a:xfrm>
            <a:off x="5940563" y="1134492"/>
            <a:ext cx="368100" cy="368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9"/>
          <p:cNvSpPr txBox="1"/>
          <p:nvPr/>
        </p:nvSpPr>
        <p:spPr>
          <a:xfrm>
            <a:off x="5769713" y="156185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Task 4</a:t>
            </a:r>
            <a:endParaRPr b="1" sz="12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0" name="Google Shape;840;p49"/>
          <p:cNvSpPr txBox="1"/>
          <p:nvPr/>
        </p:nvSpPr>
        <p:spPr>
          <a:xfrm>
            <a:off x="5459363" y="1744850"/>
            <a:ext cx="1330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the fourth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1" name="Google Shape;841;p49"/>
          <p:cNvGrpSpPr/>
          <p:nvPr/>
        </p:nvGrpSpPr>
        <p:grpSpPr>
          <a:xfrm>
            <a:off x="7120513" y="2919042"/>
            <a:ext cx="1330500" cy="1161458"/>
            <a:chOff x="7216625" y="2919042"/>
            <a:chExt cx="1330500" cy="1161458"/>
          </a:xfrm>
        </p:grpSpPr>
        <p:sp>
          <p:nvSpPr>
            <p:cNvPr id="842" name="Google Shape;842;p49"/>
            <p:cNvSpPr/>
            <p:nvPr/>
          </p:nvSpPr>
          <p:spPr>
            <a:xfrm>
              <a:off x="7697825" y="2919042"/>
              <a:ext cx="368100" cy="36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9"/>
            <p:cNvSpPr txBox="1"/>
            <p:nvPr/>
          </p:nvSpPr>
          <p:spPr>
            <a:xfrm>
              <a:off x="7526975" y="3346400"/>
              <a:ext cx="7098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Task 2</a:t>
              </a:r>
              <a:endParaRPr b="1" sz="12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4" name="Google Shape;844;p49"/>
            <p:cNvSpPr txBox="1"/>
            <p:nvPr/>
          </p:nvSpPr>
          <p:spPr>
            <a:xfrm>
              <a:off x="7216625" y="3529400"/>
              <a:ext cx="13305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45" name="Google Shape;845;p49"/>
          <p:cNvSpPr/>
          <p:nvPr/>
        </p:nvSpPr>
        <p:spPr>
          <a:xfrm>
            <a:off x="4304525" y="2919042"/>
            <a:ext cx="368100" cy="368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9"/>
          <p:cNvSpPr txBox="1"/>
          <p:nvPr/>
        </p:nvSpPr>
        <p:spPr>
          <a:xfrm>
            <a:off x="4133675" y="334640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Task 3</a:t>
            </a:r>
            <a:endParaRPr b="1" sz="12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7" name="Google Shape;847;p49"/>
          <p:cNvSpPr txBox="1"/>
          <p:nvPr/>
        </p:nvSpPr>
        <p:spPr>
          <a:xfrm>
            <a:off x="3823325" y="3529400"/>
            <a:ext cx="1330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Earth is the third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853" name="Google Shape;853;p50"/>
          <p:cNvGrpSpPr/>
          <p:nvPr/>
        </p:nvGrpSpPr>
        <p:grpSpPr>
          <a:xfrm>
            <a:off x="5440162" y="1407471"/>
            <a:ext cx="1589251" cy="2867389"/>
            <a:chOff x="5440162" y="1407471"/>
            <a:chExt cx="1589251" cy="2867389"/>
          </a:xfrm>
        </p:grpSpPr>
        <p:sp>
          <p:nvSpPr>
            <p:cNvPr id="854" name="Google Shape;854;p50"/>
            <p:cNvSpPr/>
            <p:nvPr/>
          </p:nvSpPr>
          <p:spPr>
            <a:xfrm>
              <a:off x="6559703" y="14074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5781689" y="41052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6580134" y="41052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5440162" y="20451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5537935" y="1496097"/>
              <a:ext cx="1491477" cy="2632899"/>
            </a:xfrm>
            <a:custGeom>
              <a:rect b="b" l="l" r="r" t="t"/>
              <a:pathLst>
                <a:path extrusionOk="0" h="84273" w="52305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5440162" y="14074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5918493" y="37197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61" name="Google Shape;861;p50"/>
            <p:cNvSpPr txBox="1"/>
            <p:nvPr/>
          </p:nvSpPr>
          <p:spPr>
            <a:xfrm>
              <a:off x="5579476" y="2383153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62" name="Google Shape;862;p50"/>
            <p:cNvSpPr txBox="1"/>
            <p:nvPr/>
          </p:nvSpPr>
          <p:spPr>
            <a:xfrm>
              <a:off x="5579476" y="2774355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6110138" y="3863651"/>
              <a:ext cx="300058" cy="310911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6151951" y="3951601"/>
              <a:ext cx="258245" cy="146592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50"/>
          <p:cNvGrpSpPr/>
          <p:nvPr/>
        </p:nvGrpSpPr>
        <p:grpSpPr>
          <a:xfrm>
            <a:off x="2119896" y="1712272"/>
            <a:ext cx="1589251" cy="2867388"/>
            <a:chOff x="2119896" y="1712272"/>
            <a:chExt cx="1589251" cy="2867388"/>
          </a:xfrm>
        </p:grpSpPr>
        <p:sp>
          <p:nvSpPr>
            <p:cNvPr id="866" name="Google Shape;866;p50"/>
            <p:cNvSpPr/>
            <p:nvPr/>
          </p:nvSpPr>
          <p:spPr>
            <a:xfrm>
              <a:off x="2119906" y="2349943"/>
              <a:ext cx="163305" cy="185025"/>
            </a:xfrm>
            <a:custGeom>
              <a:rect b="b" l="l" r="r" t="t"/>
              <a:pathLst>
                <a:path extrusionOk="0" h="6263" w="5727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461395" y="4410066"/>
              <a:ext cx="173856" cy="169574"/>
            </a:xfrm>
            <a:custGeom>
              <a:rect b="b" l="l" r="r" t="t"/>
              <a:pathLst>
                <a:path extrusionOk="0" h="5740" w="6097">
                  <a:moveTo>
                    <a:pt x="6097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3259868" y="4410066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0" y="1"/>
                  </a:moveTo>
                  <a:lnTo>
                    <a:pt x="1286" y="5739"/>
                  </a:lnTo>
                  <a:lnTo>
                    <a:pt x="6084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3244243" y="1712272"/>
              <a:ext cx="153154" cy="139322"/>
            </a:xfrm>
            <a:custGeom>
              <a:rect b="b" l="l" r="r" t="t"/>
              <a:pathLst>
                <a:path extrusionOk="0" h="4716" w="5371">
                  <a:moveTo>
                    <a:pt x="953" y="0"/>
                  </a:moveTo>
                  <a:lnTo>
                    <a:pt x="1" y="4715"/>
                  </a:lnTo>
                  <a:lnTo>
                    <a:pt x="5370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2217984" y="1800897"/>
              <a:ext cx="1491163" cy="2632899"/>
            </a:xfrm>
            <a:custGeom>
              <a:rect b="b" l="l" r="r" t="t"/>
              <a:pathLst>
                <a:path extrusionOk="0" h="84273" w="52294">
                  <a:moveTo>
                    <a:pt x="1" y="1"/>
                  </a:moveTo>
                  <a:lnTo>
                    <a:pt x="1" y="84273"/>
                  </a:lnTo>
                  <a:lnTo>
                    <a:pt x="52293" y="84273"/>
                  </a:lnTo>
                  <a:lnTo>
                    <a:pt x="52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119896" y="17122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0" y="0"/>
                  </a:moveTo>
                  <a:lnTo>
                    <a:pt x="0" y="22420"/>
                  </a:lnTo>
                  <a:lnTo>
                    <a:pt x="35909" y="22420"/>
                  </a:lnTo>
                  <a:cubicBezTo>
                    <a:pt x="38386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2598199" y="4024586"/>
              <a:ext cx="698760" cy="555074"/>
            </a:xfrm>
            <a:custGeom>
              <a:rect b="b" l="l" r="r" t="t"/>
              <a:pathLst>
                <a:path extrusionOk="0" h="18789" w="24505">
                  <a:moveTo>
                    <a:pt x="4490" y="0"/>
                  </a:moveTo>
                  <a:cubicBezTo>
                    <a:pt x="2013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504" y="18788"/>
                  </a:lnTo>
                  <a:lnTo>
                    <a:pt x="24504" y="4489"/>
                  </a:lnTo>
                  <a:cubicBezTo>
                    <a:pt x="24504" y="2012"/>
                    <a:pt x="22492" y="0"/>
                    <a:pt x="200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73" name="Google Shape;873;p50"/>
            <p:cNvSpPr txBox="1"/>
            <p:nvPr/>
          </p:nvSpPr>
          <p:spPr>
            <a:xfrm>
              <a:off x="2259485" y="2687947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Development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4" name="Google Shape;874;p50"/>
            <p:cNvSpPr txBox="1"/>
            <p:nvPr/>
          </p:nvSpPr>
          <p:spPr>
            <a:xfrm>
              <a:off x="2259485" y="3079148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2954576" y="4122462"/>
              <a:ext cx="18778" cy="49610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3011694" y="4143487"/>
              <a:ext cx="38368" cy="38339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3067081" y="4259711"/>
              <a:ext cx="38395" cy="20406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2805380" y="4259711"/>
              <a:ext cx="38395" cy="19507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2879545" y="4143487"/>
              <a:ext cx="38395" cy="38339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2822427" y="4181629"/>
              <a:ext cx="40099" cy="29204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3047491" y="4181966"/>
              <a:ext cx="40072" cy="30131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856546" y="4180027"/>
              <a:ext cx="191811" cy="274048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50"/>
          <p:cNvGrpSpPr/>
          <p:nvPr/>
        </p:nvGrpSpPr>
        <p:grpSpPr>
          <a:xfrm>
            <a:off x="3777477" y="1559871"/>
            <a:ext cx="1594355" cy="2867388"/>
            <a:chOff x="3777477" y="1559871"/>
            <a:chExt cx="1594355" cy="2867388"/>
          </a:xfrm>
        </p:grpSpPr>
        <p:sp>
          <p:nvSpPr>
            <p:cNvPr id="884" name="Google Shape;884;p50"/>
            <p:cNvSpPr/>
            <p:nvPr/>
          </p:nvSpPr>
          <p:spPr>
            <a:xfrm>
              <a:off x="4119004" y="42576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5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4917136" y="4257665"/>
              <a:ext cx="173856" cy="169574"/>
            </a:xfrm>
            <a:custGeom>
              <a:rect b="b" l="l" r="r" t="t"/>
              <a:pathLst>
                <a:path extrusionOk="0" h="5740" w="6097">
                  <a:moveTo>
                    <a:pt x="0" y="1"/>
                  </a:moveTo>
                  <a:lnTo>
                    <a:pt x="1298" y="5739"/>
                  </a:lnTo>
                  <a:lnTo>
                    <a:pt x="6096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4901853" y="15598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3777477" y="2197542"/>
              <a:ext cx="162992" cy="185025"/>
            </a:xfrm>
            <a:custGeom>
              <a:rect b="b" l="l" r="r" t="t"/>
              <a:pathLst>
                <a:path extrusionOk="0" h="6263" w="5716">
                  <a:moveTo>
                    <a:pt x="5395" y="0"/>
                  </a:moveTo>
                  <a:lnTo>
                    <a:pt x="1" y="834"/>
                  </a:lnTo>
                  <a:lnTo>
                    <a:pt x="5716" y="6263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3880355" y="1653713"/>
              <a:ext cx="1491477" cy="2633274"/>
            </a:xfrm>
            <a:custGeom>
              <a:rect b="b" l="l" r="r" t="t"/>
              <a:pathLst>
                <a:path extrusionOk="0" h="84285" w="52305">
                  <a:moveTo>
                    <a:pt x="1" y="0"/>
                  </a:moveTo>
                  <a:lnTo>
                    <a:pt x="1" y="84284"/>
                  </a:lnTo>
                  <a:lnTo>
                    <a:pt x="52305" y="84284"/>
                  </a:lnTo>
                  <a:lnTo>
                    <a:pt x="52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3777477" y="1559871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5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4255809" y="3872185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78" y="0"/>
                  </a:moveTo>
                  <a:cubicBezTo>
                    <a:pt x="2001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80" y="0"/>
                    <a:pt x="20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91" name="Google Shape;891;p50"/>
            <p:cNvSpPr txBox="1"/>
            <p:nvPr/>
          </p:nvSpPr>
          <p:spPr>
            <a:xfrm>
              <a:off x="3922013" y="2535559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Review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50"/>
            <p:cNvSpPr txBox="1"/>
            <p:nvPr/>
          </p:nvSpPr>
          <p:spPr>
            <a:xfrm>
              <a:off x="3922013" y="2926759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4497596" y="4243800"/>
              <a:ext cx="18341" cy="19077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0"/>
            <p:cNvSpPr/>
            <p:nvPr/>
          </p:nvSpPr>
          <p:spPr>
            <a:xfrm>
              <a:off x="4445075" y="4041536"/>
              <a:ext cx="230040" cy="273571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4505554" y="4004225"/>
              <a:ext cx="107467" cy="56388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4691006" y="4132709"/>
              <a:ext cx="52546" cy="111118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4692597" y="4078005"/>
              <a:ext cx="52546" cy="3649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4696564" y="4252904"/>
              <a:ext cx="43805" cy="45626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50"/>
          <p:cNvGrpSpPr/>
          <p:nvPr/>
        </p:nvGrpSpPr>
        <p:grpSpPr>
          <a:xfrm>
            <a:off x="7097719" y="1255071"/>
            <a:ext cx="1589251" cy="2867389"/>
            <a:chOff x="7097719" y="1255071"/>
            <a:chExt cx="1589251" cy="2867389"/>
          </a:xfrm>
        </p:grpSpPr>
        <p:sp>
          <p:nvSpPr>
            <p:cNvPr id="900" name="Google Shape;900;p50"/>
            <p:cNvSpPr/>
            <p:nvPr/>
          </p:nvSpPr>
          <p:spPr>
            <a:xfrm>
              <a:off x="8212978" y="12550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7439246" y="39528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8237692" y="39528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7097719" y="18927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7195493" y="1343697"/>
              <a:ext cx="1491477" cy="2632899"/>
            </a:xfrm>
            <a:custGeom>
              <a:rect b="b" l="l" r="r" t="t"/>
              <a:pathLst>
                <a:path extrusionOk="0" h="84273" w="52305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7097719" y="12550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7576051" y="35673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907" name="Google Shape;907;p50"/>
            <p:cNvSpPr txBox="1"/>
            <p:nvPr/>
          </p:nvSpPr>
          <p:spPr>
            <a:xfrm>
              <a:off x="7237034" y="2230753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Launch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8" name="Google Shape;908;p50"/>
            <p:cNvSpPr txBox="1"/>
            <p:nvPr/>
          </p:nvSpPr>
          <p:spPr>
            <a:xfrm>
              <a:off x="7237034" y="2621955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7775625" y="3682471"/>
              <a:ext cx="301767" cy="301767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7867660" y="3793984"/>
              <a:ext cx="119060" cy="78757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1" name="Google Shape;911;p50"/>
          <p:cNvGrpSpPr/>
          <p:nvPr/>
        </p:nvGrpSpPr>
        <p:grpSpPr>
          <a:xfrm>
            <a:off x="457211" y="1864672"/>
            <a:ext cx="1594355" cy="2867388"/>
            <a:chOff x="457211" y="1864672"/>
            <a:chExt cx="1594355" cy="2867388"/>
          </a:xfrm>
        </p:grpSpPr>
        <p:sp>
          <p:nvSpPr>
            <p:cNvPr id="912" name="Google Shape;912;p50"/>
            <p:cNvSpPr/>
            <p:nvPr/>
          </p:nvSpPr>
          <p:spPr>
            <a:xfrm>
              <a:off x="457211" y="25023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798738" y="45624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1597184" y="45624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1581559" y="1864672"/>
              <a:ext cx="153154" cy="139322"/>
            </a:xfrm>
            <a:custGeom>
              <a:rect b="b" l="l" r="r" t="t"/>
              <a:pathLst>
                <a:path extrusionOk="0" h="4716" w="5371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560090" y="1958514"/>
              <a:ext cx="1491477" cy="2633274"/>
            </a:xfrm>
            <a:custGeom>
              <a:rect b="b" l="l" r="r" t="t"/>
              <a:pathLst>
                <a:path extrusionOk="0" h="84285" w="52305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457211" y="18646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935543" y="41769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919" name="Google Shape;919;p50"/>
            <p:cNvSpPr txBox="1"/>
            <p:nvPr/>
          </p:nvSpPr>
          <p:spPr>
            <a:xfrm>
              <a:off x="601734" y="2840356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Examination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0" name="Google Shape;920;p50"/>
            <p:cNvSpPr txBox="1"/>
            <p:nvPr/>
          </p:nvSpPr>
          <p:spPr>
            <a:xfrm>
              <a:off x="601734" y="3231558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335730" y="4314328"/>
              <a:ext cx="99044" cy="104227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262753" y="4546725"/>
              <a:ext cx="80445" cy="7848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150333" y="4341624"/>
              <a:ext cx="257642" cy="268816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1134712" y="4408446"/>
              <a:ext cx="75955" cy="83909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930" name="Google Shape;930;p51"/>
          <p:cNvGrpSpPr/>
          <p:nvPr/>
        </p:nvGrpSpPr>
        <p:grpSpPr>
          <a:xfrm>
            <a:off x="689225" y="1388550"/>
            <a:ext cx="1599900" cy="1692828"/>
            <a:chOff x="689225" y="1388550"/>
            <a:chExt cx="1599900" cy="1692828"/>
          </a:xfrm>
        </p:grpSpPr>
        <p:sp>
          <p:nvSpPr>
            <p:cNvPr id="931" name="Google Shape;931;p51"/>
            <p:cNvSpPr/>
            <p:nvPr/>
          </p:nvSpPr>
          <p:spPr>
            <a:xfrm>
              <a:off x="1489095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1436878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5" y="734"/>
                    <a:pt x="945" y="473"/>
                  </a:cubicBezTo>
                  <a:cubicBezTo>
                    <a:pt x="945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1046362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9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1"/>
            <p:cNvSpPr txBox="1"/>
            <p:nvPr/>
          </p:nvSpPr>
          <p:spPr>
            <a:xfrm>
              <a:off x="949450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5" name="Google Shape;935;p51"/>
            <p:cNvSpPr txBox="1"/>
            <p:nvPr/>
          </p:nvSpPr>
          <p:spPr>
            <a:xfrm>
              <a:off x="689225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6" name="Google Shape;936;p51"/>
          <p:cNvGrpSpPr/>
          <p:nvPr/>
        </p:nvGrpSpPr>
        <p:grpSpPr>
          <a:xfrm>
            <a:off x="1541375" y="2758129"/>
            <a:ext cx="1599900" cy="1684596"/>
            <a:chOff x="1541375" y="2758129"/>
            <a:chExt cx="1599900" cy="1684596"/>
          </a:xfrm>
        </p:grpSpPr>
        <p:sp>
          <p:nvSpPr>
            <p:cNvPr id="937" name="Google Shape;937;p51"/>
            <p:cNvSpPr/>
            <p:nvPr/>
          </p:nvSpPr>
          <p:spPr>
            <a:xfrm>
              <a:off x="1931901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3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2341240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97E3BA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2289078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1"/>
            <p:cNvSpPr txBox="1"/>
            <p:nvPr/>
          </p:nvSpPr>
          <p:spPr>
            <a:xfrm>
              <a:off x="1801678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rgbClr val="97E3B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1" name="Google Shape;941;p51"/>
            <p:cNvSpPr txBox="1"/>
            <p:nvPr/>
          </p:nvSpPr>
          <p:spPr>
            <a:xfrm>
              <a:off x="1541375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2" name="Google Shape;942;p51"/>
          <p:cNvGrpSpPr/>
          <p:nvPr/>
        </p:nvGrpSpPr>
        <p:grpSpPr>
          <a:xfrm>
            <a:off x="6854800" y="2758129"/>
            <a:ext cx="1599900" cy="1684596"/>
            <a:chOff x="6854800" y="2758129"/>
            <a:chExt cx="1599900" cy="1684596"/>
          </a:xfrm>
        </p:grpSpPr>
        <p:sp>
          <p:nvSpPr>
            <p:cNvPr id="943" name="Google Shape;943;p51"/>
            <p:cNvSpPr/>
            <p:nvPr/>
          </p:nvSpPr>
          <p:spPr>
            <a:xfrm>
              <a:off x="7654694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7602532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6" y="734"/>
                    <a:pt x="946" y="473"/>
                  </a:cubicBezTo>
                  <a:cubicBezTo>
                    <a:pt x="946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7245355" y="2758129"/>
              <a:ext cx="885758" cy="323249"/>
            </a:xfrm>
            <a:custGeom>
              <a:rect b="b" l="l" r="r" t="t"/>
              <a:pathLst>
                <a:path extrusionOk="0" h="2925" w="8015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1"/>
            <p:cNvSpPr txBox="1"/>
            <p:nvPr/>
          </p:nvSpPr>
          <p:spPr>
            <a:xfrm>
              <a:off x="7115109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8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7" name="Google Shape;947;p51"/>
            <p:cNvSpPr txBox="1"/>
            <p:nvPr/>
          </p:nvSpPr>
          <p:spPr>
            <a:xfrm>
              <a:off x="6854800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8" name="Google Shape;948;p51"/>
          <p:cNvGrpSpPr/>
          <p:nvPr/>
        </p:nvGrpSpPr>
        <p:grpSpPr>
          <a:xfrm>
            <a:off x="2460338" y="1388550"/>
            <a:ext cx="1599900" cy="1692828"/>
            <a:chOff x="2460338" y="1388550"/>
            <a:chExt cx="1599900" cy="1692828"/>
          </a:xfrm>
        </p:grpSpPr>
        <p:sp>
          <p:nvSpPr>
            <p:cNvPr id="949" name="Google Shape;949;p51"/>
            <p:cNvSpPr/>
            <p:nvPr/>
          </p:nvSpPr>
          <p:spPr>
            <a:xfrm>
              <a:off x="3260264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0" y="1"/>
                  </a:moveTo>
                  <a:lnTo>
                    <a:pt x="0" y="4446"/>
                  </a:ln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3207992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1" y="212"/>
                    <a:pt x="1" y="473"/>
                  </a:cubicBezTo>
                  <a:cubicBezTo>
                    <a:pt x="1" y="734"/>
                    <a:pt x="212" y="946"/>
                    <a:pt x="473" y="946"/>
                  </a:cubicBezTo>
                  <a:cubicBezTo>
                    <a:pt x="734" y="946"/>
                    <a:pt x="946" y="734"/>
                    <a:pt x="946" y="473"/>
                  </a:cubicBezTo>
                  <a:cubicBezTo>
                    <a:pt x="946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2817550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8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4" y="2779"/>
                    <a:pt x="7744" y="2599"/>
                  </a:cubicBezTo>
                  <a:lnTo>
                    <a:pt x="7744" y="1764"/>
                  </a:lnTo>
                  <a:lnTo>
                    <a:pt x="8013" y="1462"/>
                  </a:lnTo>
                  <a:lnTo>
                    <a:pt x="7744" y="1160"/>
                  </a:lnTo>
                  <a:lnTo>
                    <a:pt x="7744" y="325"/>
                  </a:lnTo>
                  <a:cubicBezTo>
                    <a:pt x="7744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1"/>
            <p:cNvSpPr txBox="1"/>
            <p:nvPr/>
          </p:nvSpPr>
          <p:spPr>
            <a:xfrm>
              <a:off x="2720639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3" name="Google Shape;953;p51"/>
            <p:cNvSpPr txBox="1"/>
            <p:nvPr/>
          </p:nvSpPr>
          <p:spPr>
            <a:xfrm>
              <a:off x="2460338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4" name="Google Shape;954;p51"/>
          <p:cNvGrpSpPr/>
          <p:nvPr/>
        </p:nvGrpSpPr>
        <p:grpSpPr>
          <a:xfrm>
            <a:off x="3312512" y="2758129"/>
            <a:ext cx="1599900" cy="1684596"/>
            <a:chOff x="3312512" y="2758129"/>
            <a:chExt cx="1599900" cy="1684596"/>
          </a:xfrm>
        </p:grpSpPr>
        <p:sp>
          <p:nvSpPr>
            <p:cNvPr id="955" name="Google Shape;955;p51"/>
            <p:cNvSpPr/>
            <p:nvPr/>
          </p:nvSpPr>
          <p:spPr>
            <a:xfrm>
              <a:off x="4145803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4093641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3703089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9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1"/>
            <p:cNvSpPr txBox="1"/>
            <p:nvPr/>
          </p:nvSpPr>
          <p:spPr>
            <a:xfrm>
              <a:off x="3606268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9" name="Google Shape;959;p51"/>
            <p:cNvSpPr txBox="1"/>
            <p:nvPr/>
          </p:nvSpPr>
          <p:spPr>
            <a:xfrm>
              <a:off x="3312512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has a very beautiful name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0" name="Google Shape;960;p51"/>
          <p:cNvGrpSpPr/>
          <p:nvPr/>
        </p:nvGrpSpPr>
        <p:grpSpPr>
          <a:xfrm>
            <a:off x="4231462" y="1388550"/>
            <a:ext cx="1599900" cy="1692828"/>
            <a:chOff x="4231462" y="1388550"/>
            <a:chExt cx="1599900" cy="1692828"/>
          </a:xfrm>
        </p:grpSpPr>
        <p:sp>
          <p:nvSpPr>
            <p:cNvPr id="961" name="Google Shape;961;p51"/>
            <p:cNvSpPr/>
            <p:nvPr/>
          </p:nvSpPr>
          <p:spPr>
            <a:xfrm>
              <a:off x="4997967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4945805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6" y="734"/>
                    <a:pt x="946" y="473"/>
                  </a:cubicBezTo>
                  <a:cubicBezTo>
                    <a:pt x="946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4588628" y="2758129"/>
              <a:ext cx="885758" cy="323249"/>
            </a:xfrm>
            <a:custGeom>
              <a:rect b="b" l="l" r="r" t="t"/>
              <a:pathLst>
                <a:path extrusionOk="0" h="2925" w="8015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1"/>
            <p:cNvSpPr txBox="1"/>
            <p:nvPr/>
          </p:nvSpPr>
          <p:spPr>
            <a:xfrm>
              <a:off x="4491773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5" name="Google Shape;965;p51"/>
            <p:cNvSpPr txBox="1"/>
            <p:nvPr/>
          </p:nvSpPr>
          <p:spPr>
            <a:xfrm>
              <a:off x="4231462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the ringed one. It has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6" name="Google Shape;966;p51"/>
          <p:cNvGrpSpPr/>
          <p:nvPr/>
        </p:nvGrpSpPr>
        <p:grpSpPr>
          <a:xfrm>
            <a:off x="6002600" y="1388550"/>
            <a:ext cx="1599900" cy="1692828"/>
            <a:chOff x="6002600" y="1388550"/>
            <a:chExt cx="1599900" cy="1692828"/>
          </a:xfrm>
        </p:grpSpPr>
        <p:sp>
          <p:nvSpPr>
            <p:cNvPr id="967" name="Google Shape;967;p51"/>
            <p:cNvSpPr/>
            <p:nvPr/>
          </p:nvSpPr>
          <p:spPr>
            <a:xfrm>
              <a:off x="6802530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750368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5" y="734"/>
                    <a:pt x="945" y="473"/>
                  </a:cubicBezTo>
                  <a:cubicBezTo>
                    <a:pt x="945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359816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1"/>
            <p:cNvSpPr txBox="1"/>
            <p:nvPr/>
          </p:nvSpPr>
          <p:spPr>
            <a:xfrm>
              <a:off x="6262945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7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1" name="Google Shape;971;p51"/>
            <p:cNvSpPr txBox="1"/>
            <p:nvPr/>
          </p:nvSpPr>
          <p:spPr>
            <a:xfrm>
              <a:off x="6002600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Pluto is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2" name="Google Shape;972;p51"/>
          <p:cNvGrpSpPr/>
          <p:nvPr/>
        </p:nvGrpSpPr>
        <p:grpSpPr>
          <a:xfrm>
            <a:off x="5083663" y="2758129"/>
            <a:ext cx="1599900" cy="1684596"/>
            <a:chOff x="5083663" y="2758129"/>
            <a:chExt cx="1599900" cy="1684596"/>
          </a:xfrm>
        </p:grpSpPr>
        <p:sp>
          <p:nvSpPr>
            <p:cNvPr id="973" name="Google Shape;973;p51"/>
            <p:cNvSpPr/>
            <p:nvPr/>
          </p:nvSpPr>
          <p:spPr>
            <a:xfrm>
              <a:off x="5883616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0" y="4446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24668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831344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1" y="212"/>
                    <a:pt x="1" y="473"/>
                  </a:cubicBezTo>
                  <a:cubicBezTo>
                    <a:pt x="1" y="734"/>
                    <a:pt x="212" y="945"/>
                    <a:pt x="473" y="945"/>
                  </a:cubicBezTo>
                  <a:cubicBezTo>
                    <a:pt x="734" y="945"/>
                    <a:pt x="946" y="734"/>
                    <a:pt x="946" y="473"/>
                  </a:cubicBezTo>
                  <a:cubicBezTo>
                    <a:pt x="946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5474277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8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1"/>
            <p:cNvSpPr txBox="1"/>
            <p:nvPr/>
          </p:nvSpPr>
          <p:spPr>
            <a:xfrm>
              <a:off x="5343982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2466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6</a:t>
              </a:r>
              <a:endParaRPr b="1" sz="1800">
                <a:solidFill>
                  <a:srgbClr val="02466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7" name="Google Shape;977;p51"/>
            <p:cNvSpPr txBox="1"/>
            <p:nvPr/>
          </p:nvSpPr>
          <p:spPr>
            <a:xfrm>
              <a:off x="5083663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Earth is the planet where we live 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983" name="Google Shape;983;p52"/>
          <p:cNvGrpSpPr/>
          <p:nvPr/>
        </p:nvGrpSpPr>
        <p:grpSpPr>
          <a:xfrm>
            <a:off x="647300" y="3830546"/>
            <a:ext cx="2987375" cy="755789"/>
            <a:chOff x="647300" y="3830546"/>
            <a:chExt cx="2987375" cy="755789"/>
          </a:xfrm>
        </p:grpSpPr>
        <p:sp>
          <p:nvSpPr>
            <p:cNvPr id="984" name="Google Shape;984;p52"/>
            <p:cNvSpPr txBox="1"/>
            <p:nvPr/>
          </p:nvSpPr>
          <p:spPr>
            <a:xfrm>
              <a:off x="647300" y="4019635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5" name="Google Shape;985;p52"/>
            <p:cNvSpPr txBox="1"/>
            <p:nvPr/>
          </p:nvSpPr>
          <p:spPr>
            <a:xfrm>
              <a:off x="649375" y="38305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Motives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86" name="Google Shape;986;p52"/>
            <p:cNvCxnSpPr>
              <a:stCxn id="985" idx="3"/>
            </p:cNvCxnSpPr>
            <p:nvPr/>
          </p:nvCxnSpPr>
          <p:spPr>
            <a:xfrm>
              <a:off x="2436475" y="3934796"/>
              <a:ext cx="1198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987" name="Google Shape;987;p52"/>
          <p:cNvSpPr txBox="1"/>
          <p:nvPr/>
        </p:nvSpPr>
        <p:spPr>
          <a:xfrm>
            <a:off x="4120725" y="2492113"/>
            <a:ext cx="9066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Six Boxes</a:t>
            </a:r>
            <a:endParaRPr b="1"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88" name="Google Shape;988;p52"/>
          <p:cNvGrpSpPr/>
          <p:nvPr/>
        </p:nvGrpSpPr>
        <p:grpSpPr>
          <a:xfrm>
            <a:off x="5565150" y="3830546"/>
            <a:ext cx="2927400" cy="755789"/>
            <a:chOff x="5565150" y="3830546"/>
            <a:chExt cx="2927400" cy="755789"/>
          </a:xfrm>
        </p:grpSpPr>
        <p:sp>
          <p:nvSpPr>
            <p:cNvPr id="989" name="Google Shape;989;p52"/>
            <p:cNvSpPr txBox="1"/>
            <p:nvPr/>
          </p:nvSpPr>
          <p:spPr>
            <a:xfrm>
              <a:off x="6703350" y="40196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0" name="Google Shape;990;p52"/>
            <p:cNvSpPr txBox="1"/>
            <p:nvPr/>
          </p:nvSpPr>
          <p:spPr>
            <a:xfrm>
              <a:off x="6703350" y="38305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1" name="Google Shape;991;p52"/>
            <p:cNvCxnSpPr>
              <a:stCxn id="990" idx="1"/>
            </p:cNvCxnSpPr>
            <p:nvPr/>
          </p:nvCxnSpPr>
          <p:spPr>
            <a:xfrm rot="10800000">
              <a:off x="5565150" y="3934796"/>
              <a:ext cx="1138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992" name="Google Shape;992;p52"/>
          <p:cNvGrpSpPr/>
          <p:nvPr/>
        </p:nvGrpSpPr>
        <p:grpSpPr>
          <a:xfrm>
            <a:off x="6028050" y="2644688"/>
            <a:ext cx="2464500" cy="757274"/>
            <a:chOff x="6028050" y="2644688"/>
            <a:chExt cx="2464500" cy="757274"/>
          </a:xfrm>
        </p:grpSpPr>
        <p:sp>
          <p:nvSpPr>
            <p:cNvPr id="993" name="Google Shape;993;p52"/>
            <p:cNvSpPr txBox="1"/>
            <p:nvPr/>
          </p:nvSpPr>
          <p:spPr>
            <a:xfrm>
              <a:off x="6703350" y="2835262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4" name="Google Shape;994;p52"/>
            <p:cNvSpPr txBox="1"/>
            <p:nvPr/>
          </p:nvSpPr>
          <p:spPr>
            <a:xfrm>
              <a:off x="6703350" y="2644688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5" name="Google Shape;995;p52"/>
            <p:cNvCxnSpPr>
              <a:stCxn id="994" idx="1"/>
            </p:cNvCxnSpPr>
            <p:nvPr/>
          </p:nvCxnSpPr>
          <p:spPr>
            <a:xfrm rot="10800000">
              <a:off x="6028050" y="2748938"/>
              <a:ext cx="675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996" name="Google Shape;996;p52"/>
          <p:cNvGrpSpPr/>
          <p:nvPr/>
        </p:nvGrpSpPr>
        <p:grpSpPr>
          <a:xfrm>
            <a:off x="5567250" y="1485017"/>
            <a:ext cx="2925300" cy="761958"/>
            <a:chOff x="5567250" y="1485017"/>
            <a:chExt cx="2925300" cy="761958"/>
          </a:xfrm>
        </p:grpSpPr>
        <p:sp>
          <p:nvSpPr>
            <p:cNvPr id="997" name="Google Shape;997;p52"/>
            <p:cNvSpPr txBox="1"/>
            <p:nvPr/>
          </p:nvSpPr>
          <p:spPr>
            <a:xfrm>
              <a:off x="6703350" y="16802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8" name="Google Shape;998;p52"/>
            <p:cNvSpPr txBox="1"/>
            <p:nvPr/>
          </p:nvSpPr>
          <p:spPr>
            <a:xfrm>
              <a:off x="6703350" y="14850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Structure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9" name="Google Shape;999;p52"/>
            <p:cNvCxnSpPr>
              <a:stCxn id="998" idx="1"/>
            </p:cNvCxnSpPr>
            <p:nvPr/>
          </p:nvCxnSpPr>
          <p:spPr>
            <a:xfrm rot="10800000">
              <a:off x="5567250" y="1589267"/>
              <a:ext cx="1136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000" name="Google Shape;1000;p52"/>
          <p:cNvGrpSpPr/>
          <p:nvPr/>
        </p:nvGrpSpPr>
        <p:grpSpPr>
          <a:xfrm>
            <a:off x="649373" y="1485017"/>
            <a:ext cx="3052202" cy="761958"/>
            <a:chOff x="649373" y="1485017"/>
            <a:chExt cx="3052202" cy="761958"/>
          </a:xfrm>
        </p:grpSpPr>
        <p:sp>
          <p:nvSpPr>
            <p:cNvPr id="1001" name="Google Shape;1001;p52"/>
            <p:cNvSpPr txBox="1"/>
            <p:nvPr/>
          </p:nvSpPr>
          <p:spPr>
            <a:xfrm>
              <a:off x="649373" y="16802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2" name="Google Shape;1002;p52"/>
            <p:cNvSpPr txBox="1"/>
            <p:nvPr/>
          </p:nvSpPr>
          <p:spPr>
            <a:xfrm>
              <a:off x="649375" y="14850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Resources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003" name="Google Shape;1003;p52"/>
            <p:cNvCxnSpPr>
              <a:stCxn id="1002" idx="3"/>
            </p:cNvCxnSpPr>
            <p:nvPr/>
          </p:nvCxnSpPr>
          <p:spPr>
            <a:xfrm>
              <a:off x="2436475" y="1589267"/>
              <a:ext cx="1265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004" name="Google Shape;1004;p52"/>
          <p:cNvGrpSpPr/>
          <p:nvPr/>
        </p:nvGrpSpPr>
        <p:grpSpPr>
          <a:xfrm>
            <a:off x="649373" y="2644688"/>
            <a:ext cx="2398202" cy="757274"/>
            <a:chOff x="649373" y="2644688"/>
            <a:chExt cx="2398202" cy="757274"/>
          </a:xfrm>
        </p:grpSpPr>
        <p:cxnSp>
          <p:nvCxnSpPr>
            <p:cNvPr id="1005" name="Google Shape;1005;p52"/>
            <p:cNvCxnSpPr>
              <a:stCxn id="1006" idx="3"/>
            </p:cNvCxnSpPr>
            <p:nvPr/>
          </p:nvCxnSpPr>
          <p:spPr>
            <a:xfrm>
              <a:off x="2436475" y="2748938"/>
              <a:ext cx="611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007" name="Google Shape;1007;p52"/>
            <p:cNvSpPr txBox="1"/>
            <p:nvPr/>
          </p:nvSpPr>
          <p:spPr>
            <a:xfrm>
              <a:off x="649373" y="2835262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6" name="Google Shape;1006;p52"/>
            <p:cNvSpPr txBox="1"/>
            <p:nvPr/>
          </p:nvSpPr>
          <p:spPr>
            <a:xfrm>
              <a:off x="649375" y="2644688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Capacity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2899506" y="1294875"/>
            <a:ext cx="3340809" cy="2961172"/>
            <a:chOff x="2899506" y="1294875"/>
            <a:chExt cx="3340809" cy="2961172"/>
          </a:xfrm>
        </p:grpSpPr>
        <p:sp>
          <p:nvSpPr>
            <p:cNvPr id="1009" name="Google Shape;1009;p52"/>
            <p:cNvSpPr/>
            <p:nvPr/>
          </p:nvSpPr>
          <p:spPr>
            <a:xfrm>
              <a:off x="3281685" y="1294875"/>
              <a:ext cx="2671288" cy="913001"/>
            </a:xfrm>
            <a:custGeom>
              <a:rect b="b" l="l" r="r" t="t"/>
              <a:pathLst>
                <a:path extrusionOk="0" h="48135" w="140835">
                  <a:moveTo>
                    <a:pt x="121721" y="39929"/>
                  </a:moveTo>
                  <a:lnTo>
                    <a:pt x="0" y="39929"/>
                  </a:lnTo>
                  <a:lnTo>
                    <a:pt x="17613" y="9407"/>
                  </a:lnTo>
                  <a:cubicBezTo>
                    <a:pt x="20982" y="3603"/>
                    <a:pt x="27153" y="0"/>
                    <a:pt x="33858" y="0"/>
                  </a:cubicBezTo>
                  <a:lnTo>
                    <a:pt x="102207" y="0"/>
                  </a:lnTo>
                  <a:cubicBezTo>
                    <a:pt x="108912" y="0"/>
                    <a:pt x="115116" y="3603"/>
                    <a:pt x="118452" y="9407"/>
                  </a:cubicBezTo>
                  <a:lnTo>
                    <a:pt x="140834" y="48134"/>
                  </a:lnTo>
                  <a:cubicBezTo>
                    <a:pt x="138900" y="45766"/>
                    <a:pt x="132995" y="39929"/>
                    <a:pt x="121721" y="399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2902048" y="1295501"/>
              <a:ext cx="1868375" cy="2235358"/>
            </a:xfrm>
            <a:custGeom>
              <a:rect b="b" l="l" r="r" t="t"/>
              <a:pathLst>
                <a:path extrusionOk="0" h="117852" w="98504">
                  <a:moveTo>
                    <a:pt x="53772" y="0"/>
                  </a:moveTo>
                  <a:lnTo>
                    <a:pt x="98504" y="0"/>
                  </a:lnTo>
                  <a:cubicBezTo>
                    <a:pt x="95468" y="467"/>
                    <a:pt x="87496" y="2669"/>
                    <a:pt x="81859" y="12409"/>
                  </a:cubicBezTo>
                  <a:cubicBezTo>
                    <a:pt x="66948" y="38228"/>
                    <a:pt x="38528" y="87463"/>
                    <a:pt x="20982" y="117851"/>
                  </a:cubicBezTo>
                  <a:lnTo>
                    <a:pt x="3369" y="87330"/>
                  </a:lnTo>
                  <a:cubicBezTo>
                    <a:pt x="0" y="81492"/>
                    <a:pt x="0" y="74354"/>
                    <a:pt x="3369" y="68549"/>
                  </a:cubicBezTo>
                  <a:lnTo>
                    <a:pt x="37527" y="9374"/>
                  </a:lnTo>
                  <a:cubicBezTo>
                    <a:pt x="40863" y="3570"/>
                    <a:pt x="47067" y="0"/>
                    <a:pt x="53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2899506" y="1864331"/>
              <a:ext cx="1688695" cy="2391631"/>
            </a:xfrm>
            <a:custGeom>
              <a:rect b="b" l="l" r="r" t="t"/>
              <a:pathLst>
                <a:path extrusionOk="0" h="126091" w="89031">
                  <a:moveTo>
                    <a:pt x="25719" y="0"/>
                  </a:moveTo>
                  <a:cubicBezTo>
                    <a:pt x="24618" y="2869"/>
                    <a:pt x="22517" y="10875"/>
                    <a:pt x="28154" y="20649"/>
                  </a:cubicBezTo>
                  <a:cubicBezTo>
                    <a:pt x="43065" y="46467"/>
                    <a:pt x="71485" y="95702"/>
                    <a:pt x="89031" y="126091"/>
                  </a:cubicBezTo>
                  <a:lnTo>
                    <a:pt x="53772" y="126091"/>
                  </a:lnTo>
                  <a:cubicBezTo>
                    <a:pt x="47068" y="126091"/>
                    <a:pt x="40863" y="122488"/>
                    <a:pt x="37528" y="116684"/>
                  </a:cubicBezTo>
                  <a:lnTo>
                    <a:pt x="3370" y="57508"/>
                  </a:lnTo>
                  <a:cubicBezTo>
                    <a:pt x="1" y="51704"/>
                    <a:pt x="1" y="44566"/>
                    <a:pt x="3370" y="38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3185515" y="3343047"/>
              <a:ext cx="2671914" cy="913001"/>
            </a:xfrm>
            <a:custGeom>
              <a:rect b="b" l="l" r="r" t="t"/>
              <a:pathLst>
                <a:path extrusionOk="0" h="48135" w="140868">
                  <a:moveTo>
                    <a:pt x="19114" y="8206"/>
                  </a:moveTo>
                  <a:lnTo>
                    <a:pt x="140867" y="8206"/>
                  </a:lnTo>
                  <a:lnTo>
                    <a:pt x="123221" y="38728"/>
                  </a:lnTo>
                  <a:cubicBezTo>
                    <a:pt x="119886" y="44532"/>
                    <a:pt x="113681" y="48135"/>
                    <a:pt x="106977" y="48135"/>
                  </a:cubicBezTo>
                  <a:lnTo>
                    <a:pt x="38628" y="48135"/>
                  </a:lnTo>
                  <a:cubicBezTo>
                    <a:pt x="31923" y="48135"/>
                    <a:pt x="25719" y="44532"/>
                    <a:pt x="22383" y="38728"/>
                  </a:cubicBezTo>
                  <a:lnTo>
                    <a:pt x="0" y="0"/>
                  </a:lnTo>
                  <a:cubicBezTo>
                    <a:pt x="1935" y="2369"/>
                    <a:pt x="7839" y="8206"/>
                    <a:pt x="19114" y="8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4369363" y="2143378"/>
              <a:ext cx="1869020" cy="2112600"/>
            </a:xfrm>
            <a:custGeom>
              <a:rect b="b" l="l" r="r" t="t"/>
              <a:pathLst>
                <a:path extrusionOk="0" h="111380" w="98538">
                  <a:moveTo>
                    <a:pt x="95168" y="24051"/>
                  </a:moveTo>
                  <a:lnTo>
                    <a:pt x="84194" y="5037"/>
                  </a:lnTo>
                  <a:cubicBezTo>
                    <a:pt x="82726" y="5004"/>
                    <a:pt x="81192" y="4637"/>
                    <a:pt x="80124" y="3869"/>
                  </a:cubicBezTo>
                  <a:cubicBezTo>
                    <a:pt x="79157" y="3169"/>
                    <a:pt x="78256" y="2402"/>
                    <a:pt x="77356" y="1635"/>
                  </a:cubicBezTo>
                  <a:cubicBezTo>
                    <a:pt x="76255" y="967"/>
                    <a:pt x="74987" y="534"/>
                    <a:pt x="73820" y="0"/>
                  </a:cubicBezTo>
                  <a:cubicBezTo>
                    <a:pt x="56207" y="30522"/>
                    <a:pt x="30556" y="74887"/>
                    <a:pt x="16679" y="98938"/>
                  </a:cubicBezTo>
                  <a:cubicBezTo>
                    <a:pt x="11042" y="108711"/>
                    <a:pt x="3069" y="110879"/>
                    <a:pt x="0" y="111380"/>
                  </a:cubicBezTo>
                  <a:lnTo>
                    <a:pt x="44766" y="111380"/>
                  </a:lnTo>
                  <a:cubicBezTo>
                    <a:pt x="51470" y="111380"/>
                    <a:pt x="57675" y="107777"/>
                    <a:pt x="61011" y="101973"/>
                  </a:cubicBezTo>
                  <a:lnTo>
                    <a:pt x="95202" y="42797"/>
                  </a:lnTo>
                  <a:cubicBezTo>
                    <a:pt x="98537" y="36993"/>
                    <a:pt x="98537" y="29855"/>
                    <a:pt x="95168" y="240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4988821" y="2052253"/>
              <a:ext cx="1251495" cy="1634297"/>
            </a:xfrm>
            <a:custGeom>
              <a:rect b="b" l="l" r="r" t="t"/>
              <a:pathLst>
                <a:path extrusionOk="0" h="86163" w="65981">
                  <a:moveTo>
                    <a:pt x="0" y="1"/>
                  </a:moveTo>
                  <a:lnTo>
                    <a:pt x="31723" y="1"/>
                  </a:lnTo>
                  <a:cubicBezTo>
                    <a:pt x="42997" y="1"/>
                    <a:pt x="48902" y="5838"/>
                    <a:pt x="50836" y="8240"/>
                  </a:cubicBezTo>
                  <a:lnTo>
                    <a:pt x="62645" y="28654"/>
                  </a:lnTo>
                  <a:cubicBezTo>
                    <a:pt x="65980" y="34459"/>
                    <a:pt x="65980" y="41630"/>
                    <a:pt x="62645" y="47435"/>
                  </a:cubicBezTo>
                  <a:lnTo>
                    <a:pt x="40262" y="86162"/>
                  </a:lnTo>
                  <a:cubicBezTo>
                    <a:pt x="41363" y="83294"/>
                    <a:pt x="43464" y="75288"/>
                    <a:pt x="37827" y="65514"/>
                  </a:cubicBezTo>
                  <a:cubicBezTo>
                    <a:pt x="28520" y="49403"/>
                    <a:pt x="13943" y="2411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2"/>
            <p:cNvSpPr txBox="1"/>
            <p:nvPr/>
          </p:nvSpPr>
          <p:spPr>
            <a:xfrm>
              <a:off x="5460766" y="252624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6" name="Google Shape;1016;p52"/>
            <p:cNvSpPr txBox="1"/>
            <p:nvPr/>
          </p:nvSpPr>
          <p:spPr>
            <a:xfrm>
              <a:off x="4648300" y="164712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7" name="Google Shape;1017;p52"/>
            <p:cNvSpPr txBox="1"/>
            <p:nvPr/>
          </p:nvSpPr>
          <p:spPr>
            <a:xfrm>
              <a:off x="3562450" y="178047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8" name="Google Shape;1018;p52"/>
            <p:cNvSpPr txBox="1"/>
            <p:nvPr/>
          </p:nvSpPr>
          <p:spPr>
            <a:xfrm>
              <a:off x="3105250" y="2803497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9" name="Google Shape;1019;p52"/>
            <p:cNvSpPr txBox="1"/>
            <p:nvPr/>
          </p:nvSpPr>
          <p:spPr>
            <a:xfrm>
              <a:off x="3800575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0" name="Google Shape;1020;p52"/>
            <p:cNvSpPr txBox="1"/>
            <p:nvPr/>
          </p:nvSpPr>
          <p:spPr>
            <a:xfrm>
              <a:off x="4962625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026" name="Google Shape;1026;p53"/>
          <p:cNvGrpSpPr/>
          <p:nvPr/>
        </p:nvGrpSpPr>
        <p:grpSpPr>
          <a:xfrm>
            <a:off x="1474500" y="1214075"/>
            <a:ext cx="7212300" cy="234600"/>
            <a:chOff x="1474500" y="1214075"/>
            <a:chExt cx="7212300" cy="234600"/>
          </a:xfrm>
        </p:grpSpPr>
        <p:cxnSp>
          <p:nvCxnSpPr>
            <p:cNvPr id="1027" name="Google Shape;1027;p53"/>
            <p:cNvCxnSpPr/>
            <p:nvPr/>
          </p:nvCxnSpPr>
          <p:spPr>
            <a:xfrm rot="10800000">
              <a:off x="1474500" y="1331375"/>
              <a:ext cx="7212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28" name="Google Shape;1028;p53"/>
            <p:cNvSpPr txBox="1"/>
            <p:nvPr/>
          </p:nvSpPr>
          <p:spPr>
            <a:xfrm>
              <a:off x="4295879" y="1214075"/>
              <a:ext cx="15930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Process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29" name="Google Shape;1029;p53"/>
          <p:cNvGrpSpPr/>
          <p:nvPr/>
        </p:nvGrpSpPr>
        <p:grpSpPr>
          <a:xfrm>
            <a:off x="457200" y="1561175"/>
            <a:ext cx="1017300" cy="3170900"/>
            <a:chOff x="457200" y="1561175"/>
            <a:chExt cx="1017300" cy="3170900"/>
          </a:xfrm>
        </p:grpSpPr>
        <p:cxnSp>
          <p:nvCxnSpPr>
            <p:cNvPr id="1030" name="Google Shape;1030;p53"/>
            <p:cNvCxnSpPr>
              <a:stCxn id="1031" idx="0"/>
              <a:endCxn id="1032" idx="2"/>
            </p:cNvCxnSpPr>
            <p:nvPr/>
          </p:nvCxnSpPr>
          <p:spPr>
            <a:xfrm rot="10800000">
              <a:off x="965850" y="1795675"/>
              <a:ext cx="0" cy="2701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32" name="Google Shape;1032;p53"/>
            <p:cNvSpPr txBox="1"/>
            <p:nvPr/>
          </p:nvSpPr>
          <p:spPr>
            <a:xfrm>
              <a:off x="457200" y="15611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Sophisticated</a:t>
              </a:r>
              <a:endParaRPr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1" name="Google Shape;1031;p53"/>
            <p:cNvSpPr txBox="1"/>
            <p:nvPr/>
          </p:nvSpPr>
          <p:spPr>
            <a:xfrm>
              <a:off x="457200" y="44974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Immaturity</a:t>
              </a:r>
              <a:endParaRPr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3" name="Google Shape;1033;p53"/>
            <p:cNvSpPr txBox="1"/>
            <p:nvPr/>
          </p:nvSpPr>
          <p:spPr>
            <a:xfrm>
              <a:off x="457200" y="30973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Maturity</a:t>
              </a:r>
              <a:endParaRPr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34" name="Google Shape;1034;p53"/>
          <p:cNvGrpSpPr/>
          <p:nvPr/>
        </p:nvGrpSpPr>
        <p:grpSpPr>
          <a:xfrm>
            <a:off x="1474500" y="1561175"/>
            <a:ext cx="1375200" cy="3171000"/>
            <a:chOff x="1474500" y="1561175"/>
            <a:chExt cx="1375200" cy="3171000"/>
          </a:xfrm>
        </p:grpSpPr>
        <p:sp>
          <p:nvSpPr>
            <p:cNvPr id="1035" name="Google Shape;1035;p53"/>
            <p:cNvSpPr/>
            <p:nvPr/>
          </p:nvSpPr>
          <p:spPr>
            <a:xfrm>
              <a:off x="1474500" y="1561175"/>
              <a:ext cx="1375200" cy="31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3"/>
            <p:cNvSpPr txBox="1"/>
            <p:nvPr/>
          </p:nvSpPr>
          <p:spPr>
            <a:xfrm>
              <a:off x="1505400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7" name="Google Shape;1037;p53"/>
            <p:cNvSpPr txBox="1"/>
            <p:nvPr/>
          </p:nvSpPr>
          <p:spPr>
            <a:xfrm>
              <a:off x="1505400" y="2251300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place. It’s full of iron oxide dust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8" name="Google Shape;1038;p53"/>
          <p:cNvGrpSpPr/>
          <p:nvPr/>
        </p:nvGrpSpPr>
        <p:grpSpPr>
          <a:xfrm>
            <a:off x="5852325" y="1561175"/>
            <a:ext cx="1375200" cy="3171000"/>
            <a:chOff x="5852325" y="1561175"/>
            <a:chExt cx="1375200" cy="3171000"/>
          </a:xfrm>
        </p:grpSpPr>
        <p:sp>
          <p:nvSpPr>
            <p:cNvPr id="1039" name="Google Shape;1039;p53"/>
            <p:cNvSpPr/>
            <p:nvPr/>
          </p:nvSpPr>
          <p:spPr>
            <a:xfrm>
              <a:off x="5852325" y="1561175"/>
              <a:ext cx="1375200" cy="317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3"/>
            <p:cNvSpPr txBox="1"/>
            <p:nvPr/>
          </p:nvSpPr>
          <p:spPr>
            <a:xfrm>
              <a:off x="5883225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Quantitative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1" name="Google Shape;1041;p53"/>
            <p:cNvSpPr txBox="1"/>
            <p:nvPr/>
          </p:nvSpPr>
          <p:spPr>
            <a:xfrm>
              <a:off x="5883225" y="3518375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2" name="Google Shape;1042;p53"/>
          <p:cNvGrpSpPr/>
          <p:nvPr/>
        </p:nvGrpSpPr>
        <p:grpSpPr>
          <a:xfrm>
            <a:off x="2933775" y="1561175"/>
            <a:ext cx="2834475" cy="3171000"/>
            <a:chOff x="2933775" y="1561175"/>
            <a:chExt cx="2834475" cy="3171000"/>
          </a:xfrm>
        </p:grpSpPr>
        <p:sp>
          <p:nvSpPr>
            <p:cNvPr id="1043" name="Google Shape;1043;p53"/>
            <p:cNvSpPr/>
            <p:nvPr/>
          </p:nvSpPr>
          <p:spPr>
            <a:xfrm>
              <a:off x="2933775" y="1561175"/>
              <a:ext cx="1375200" cy="3171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3"/>
            <p:cNvSpPr txBox="1"/>
            <p:nvPr/>
          </p:nvSpPr>
          <p:spPr>
            <a:xfrm>
              <a:off x="2964675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Managed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5" name="Google Shape;1045;p53"/>
            <p:cNvSpPr txBox="1"/>
            <p:nvPr/>
          </p:nvSpPr>
          <p:spPr>
            <a:xfrm>
              <a:off x="2964675" y="2251300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46" name="Google Shape;1046;p53"/>
            <p:cNvGrpSpPr/>
            <p:nvPr/>
          </p:nvGrpSpPr>
          <p:grpSpPr>
            <a:xfrm>
              <a:off x="4393050" y="1561175"/>
              <a:ext cx="1375200" cy="3171000"/>
              <a:chOff x="4393050" y="1561175"/>
              <a:chExt cx="1375200" cy="3171000"/>
            </a:xfrm>
          </p:grpSpPr>
          <p:sp>
            <p:nvSpPr>
              <p:cNvPr id="1047" name="Google Shape;1047;p53"/>
              <p:cNvSpPr/>
              <p:nvPr/>
            </p:nvSpPr>
            <p:spPr>
              <a:xfrm>
                <a:off x="4393050" y="1561175"/>
                <a:ext cx="1375200" cy="3171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3"/>
              <p:cNvSpPr txBox="1"/>
              <p:nvPr/>
            </p:nvSpPr>
            <p:spPr>
              <a:xfrm>
                <a:off x="4423950" y="1769800"/>
                <a:ext cx="1313400" cy="4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Defined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49" name="Google Shape;1049;p53"/>
              <p:cNvSpPr txBox="1"/>
              <p:nvPr/>
            </p:nvSpPr>
            <p:spPr>
              <a:xfrm>
                <a:off x="4423950" y="2251300"/>
                <a:ext cx="1201500" cy="9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closest planet to the Sun and the smallest of them all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50" name="Google Shape;1050;p53"/>
          <p:cNvGrpSpPr/>
          <p:nvPr/>
        </p:nvGrpSpPr>
        <p:grpSpPr>
          <a:xfrm>
            <a:off x="7311600" y="1561175"/>
            <a:ext cx="1375200" cy="3171000"/>
            <a:chOff x="7311600" y="1561175"/>
            <a:chExt cx="1375200" cy="3171000"/>
          </a:xfrm>
        </p:grpSpPr>
        <p:sp>
          <p:nvSpPr>
            <p:cNvPr id="1051" name="Google Shape;1051;p53"/>
            <p:cNvSpPr/>
            <p:nvPr/>
          </p:nvSpPr>
          <p:spPr>
            <a:xfrm>
              <a:off x="7311600" y="1561175"/>
              <a:ext cx="1375200" cy="317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3"/>
            <p:cNvSpPr txBox="1"/>
            <p:nvPr/>
          </p:nvSpPr>
          <p:spPr>
            <a:xfrm>
              <a:off x="7342500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Optimizing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53" name="Google Shape;1053;p53"/>
            <p:cNvSpPr txBox="1"/>
            <p:nvPr/>
          </p:nvSpPr>
          <p:spPr>
            <a:xfrm>
              <a:off x="7342500" y="3518375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 and is the ringed one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54" name="Google Shape;1054;p53"/>
          <p:cNvSpPr/>
          <p:nvPr/>
        </p:nvSpPr>
        <p:spPr>
          <a:xfrm>
            <a:off x="1709850" y="2329375"/>
            <a:ext cx="6765075" cy="2172250"/>
          </a:xfrm>
          <a:custGeom>
            <a:rect b="b" l="l" r="r" t="t"/>
            <a:pathLst>
              <a:path extrusionOk="0" h="86890" w="270603">
                <a:moveTo>
                  <a:pt x="0" y="84253"/>
                </a:moveTo>
                <a:cubicBezTo>
                  <a:pt x="8340" y="84584"/>
                  <a:pt x="32588" y="88384"/>
                  <a:pt x="50041" y="86236"/>
                </a:cubicBezTo>
                <a:cubicBezTo>
                  <a:pt x="67494" y="84088"/>
                  <a:pt x="86182" y="79792"/>
                  <a:pt x="104716" y="71367"/>
                </a:cubicBezTo>
                <a:cubicBezTo>
                  <a:pt x="123250" y="62942"/>
                  <a:pt x="141527" y="46422"/>
                  <a:pt x="161245" y="35684"/>
                </a:cubicBezTo>
                <a:cubicBezTo>
                  <a:pt x="180963" y="24946"/>
                  <a:pt x="204799" y="12885"/>
                  <a:pt x="223025" y="6938"/>
                </a:cubicBezTo>
                <a:cubicBezTo>
                  <a:pt x="241251" y="991"/>
                  <a:pt x="262673" y="1156"/>
                  <a:pt x="270603" y="0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060" name="Google Shape;1060;p54"/>
          <p:cNvGrpSpPr/>
          <p:nvPr/>
        </p:nvGrpSpPr>
        <p:grpSpPr>
          <a:xfrm>
            <a:off x="981150" y="2749525"/>
            <a:ext cx="1674007" cy="1889788"/>
            <a:chOff x="981150" y="2901925"/>
            <a:chExt cx="1674007" cy="1889788"/>
          </a:xfrm>
        </p:grpSpPr>
        <p:sp>
          <p:nvSpPr>
            <p:cNvPr id="1061" name="Google Shape;1061;p54"/>
            <p:cNvSpPr txBox="1"/>
            <p:nvPr/>
          </p:nvSpPr>
          <p:spPr>
            <a:xfrm>
              <a:off x="981150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2" name="Google Shape;1062;p54"/>
            <p:cNvSpPr txBox="1"/>
            <p:nvPr/>
          </p:nvSpPr>
          <p:spPr>
            <a:xfrm>
              <a:off x="981163" y="3907613"/>
              <a:ext cx="16731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Planet Saturn is the ringed one. It’s made of hydrogen and helium. It has several rings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063" name="Google Shape;1063;p54"/>
            <p:cNvGrpSpPr/>
            <p:nvPr/>
          </p:nvGrpSpPr>
          <p:grpSpPr>
            <a:xfrm>
              <a:off x="981161" y="3022517"/>
              <a:ext cx="1673996" cy="666065"/>
              <a:chOff x="1539911" y="3336667"/>
              <a:chExt cx="1673996" cy="666065"/>
            </a:xfrm>
          </p:grpSpPr>
          <p:sp>
            <p:nvSpPr>
              <p:cNvPr id="1064" name="Google Shape;1064;p54"/>
              <p:cNvSpPr/>
              <p:nvPr/>
            </p:nvSpPr>
            <p:spPr>
              <a:xfrm>
                <a:off x="2326518" y="3336667"/>
                <a:ext cx="100781" cy="86403"/>
              </a:xfrm>
              <a:custGeom>
                <a:rect b="b" l="l" r="r" t="t"/>
                <a:pathLst>
                  <a:path extrusionOk="0" h="649" w="757">
                    <a:moveTo>
                      <a:pt x="326" y="1"/>
                    </a:moveTo>
                    <a:cubicBezTo>
                      <a:pt x="160" y="1"/>
                      <a:pt x="1" y="129"/>
                      <a:pt x="1" y="324"/>
                    </a:cubicBezTo>
                    <a:cubicBezTo>
                      <a:pt x="1" y="503"/>
                      <a:pt x="146" y="649"/>
                      <a:pt x="325" y="649"/>
                    </a:cubicBezTo>
                    <a:cubicBezTo>
                      <a:pt x="611" y="649"/>
                      <a:pt x="756" y="301"/>
                      <a:pt x="553" y="96"/>
                    </a:cubicBezTo>
                    <a:cubicBezTo>
                      <a:pt x="487" y="30"/>
                      <a:pt x="406" y="1"/>
                      <a:pt x="3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4"/>
              <p:cNvSpPr/>
              <p:nvPr/>
            </p:nvSpPr>
            <p:spPr>
              <a:xfrm>
                <a:off x="2376843" y="3383930"/>
                <a:ext cx="133" cy="557825"/>
              </a:xfrm>
              <a:custGeom>
                <a:rect b="b" l="l" r="r" t="t"/>
                <a:pathLst>
                  <a:path extrusionOk="0" fill="none" h="4190" w="1">
                    <a:moveTo>
                      <a:pt x="1" y="0"/>
                    </a:moveTo>
                    <a:lnTo>
                      <a:pt x="1" y="4190"/>
                    </a:ln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238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4"/>
              <p:cNvSpPr/>
              <p:nvPr/>
            </p:nvSpPr>
            <p:spPr>
              <a:xfrm>
                <a:off x="1539911" y="3950544"/>
                <a:ext cx="1673996" cy="52188"/>
              </a:xfrm>
              <a:custGeom>
                <a:rect b="b" l="l" r="r" t="t"/>
                <a:pathLst>
                  <a:path extrusionOk="0" fill="none" h="392" w="7129">
                    <a:moveTo>
                      <a:pt x="1" y="391"/>
                    </a:moveTo>
                    <a:lnTo>
                      <a:pt x="1" y="0"/>
                    </a:lnTo>
                    <a:lnTo>
                      <a:pt x="7129" y="0"/>
                    </a:lnTo>
                    <a:lnTo>
                      <a:pt x="7129" y="39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238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7" name="Google Shape;1067;p54"/>
            <p:cNvSpPr/>
            <p:nvPr/>
          </p:nvSpPr>
          <p:spPr>
            <a:xfrm>
              <a:off x="1309800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" name="Google Shape;1068;p54"/>
          <p:cNvGrpSpPr/>
          <p:nvPr/>
        </p:nvGrpSpPr>
        <p:grpSpPr>
          <a:xfrm>
            <a:off x="3735541" y="2749525"/>
            <a:ext cx="1680078" cy="1889800"/>
            <a:chOff x="3735541" y="2901925"/>
            <a:chExt cx="1680078" cy="1889800"/>
          </a:xfrm>
        </p:grpSpPr>
        <p:sp>
          <p:nvSpPr>
            <p:cNvPr id="1069" name="Google Shape;1069;p54"/>
            <p:cNvSpPr txBox="1"/>
            <p:nvPr/>
          </p:nvSpPr>
          <p:spPr>
            <a:xfrm>
              <a:off x="3742369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4527815" y="3022517"/>
              <a:ext cx="86137" cy="86137"/>
            </a:xfrm>
            <a:custGeom>
              <a:rect b="b" l="l" r="r" t="t"/>
              <a:pathLst>
                <a:path extrusionOk="0" h="647" w="647">
                  <a:moveTo>
                    <a:pt x="324" y="0"/>
                  </a:moveTo>
                  <a:cubicBezTo>
                    <a:pt x="146" y="0"/>
                    <a:pt x="0" y="146"/>
                    <a:pt x="0" y="324"/>
                  </a:cubicBezTo>
                  <a:cubicBezTo>
                    <a:pt x="0" y="503"/>
                    <a:pt x="146" y="646"/>
                    <a:pt x="324" y="646"/>
                  </a:cubicBezTo>
                  <a:cubicBezTo>
                    <a:pt x="501" y="646"/>
                    <a:pt x="646" y="503"/>
                    <a:pt x="646" y="324"/>
                  </a:cubicBezTo>
                  <a:cubicBezTo>
                    <a:pt x="646" y="146"/>
                    <a:pt x="501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4"/>
            <p:cNvSpPr/>
            <p:nvPr/>
          </p:nvSpPr>
          <p:spPr>
            <a:xfrm>
              <a:off x="4578852" y="3069780"/>
              <a:ext cx="133" cy="557825"/>
            </a:xfrm>
            <a:custGeom>
              <a:rect b="b" l="l" r="r" t="t"/>
              <a:pathLst>
                <a:path extrusionOk="0" fill="none" h="4190" w="1">
                  <a:moveTo>
                    <a:pt x="0" y="0"/>
                  </a:moveTo>
                  <a:lnTo>
                    <a:pt x="0" y="419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3735541" y="3636400"/>
              <a:ext cx="1673105" cy="52175"/>
            </a:xfrm>
            <a:custGeom>
              <a:rect b="b" l="l" r="r" t="t"/>
              <a:pathLst>
                <a:path extrusionOk="0" fill="none" h="392" w="7129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4"/>
            <p:cNvSpPr txBox="1"/>
            <p:nvPr/>
          </p:nvSpPr>
          <p:spPr>
            <a:xfrm>
              <a:off x="3742219" y="3907625"/>
              <a:ext cx="16734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Despite being red, Mars is a very cold place. It is full of iron oxide dust. It was named after a god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4071025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54"/>
          <p:cNvGrpSpPr/>
          <p:nvPr/>
        </p:nvGrpSpPr>
        <p:grpSpPr>
          <a:xfrm>
            <a:off x="2361313" y="1194825"/>
            <a:ext cx="1674000" cy="1881400"/>
            <a:chOff x="2361313" y="1347225"/>
            <a:chExt cx="1674000" cy="1881400"/>
          </a:xfrm>
        </p:grpSpPr>
        <p:sp>
          <p:nvSpPr>
            <p:cNvPr id="1076" name="Google Shape;1076;p54"/>
            <p:cNvSpPr txBox="1"/>
            <p:nvPr/>
          </p:nvSpPr>
          <p:spPr>
            <a:xfrm>
              <a:off x="2361313" y="1347225"/>
              <a:ext cx="16740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7" name="Google Shape;1077;p54"/>
            <p:cNvSpPr txBox="1"/>
            <p:nvPr/>
          </p:nvSpPr>
          <p:spPr>
            <a:xfrm>
              <a:off x="2361763" y="1558750"/>
              <a:ext cx="16731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 has a beautiful name and is the second planet from the Sun in the Solar System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3167547" y="3022517"/>
              <a:ext cx="100781" cy="86403"/>
            </a:xfrm>
            <a:custGeom>
              <a:rect b="b" l="l" r="r" t="t"/>
              <a:pathLst>
                <a:path extrusionOk="0" h="649" w="757">
                  <a:moveTo>
                    <a:pt x="327" y="1"/>
                  </a:moveTo>
                  <a:cubicBezTo>
                    <a:pt x="161" y="1"/>
                    <a:pt x="1" y="129"/>
                    <a:pt x="1" y="324"/>
                  </a:cubicBezTo>
                  <a:cubicBezTo>
                    <a:pt x="1" y="503"/>
                    <a:pt x="146" y="649"/>
                    <a:pt x="325" y="649"/>
                  </a:cubicBezTo>
                  <a:cubicBezTo>
                    <a:pt x="613" y="649"/>
                    <a:pt x="756" y="301"/>
                    <a:pt x="553" y="96"/>
                  </a:cubicBezTo>
                  <a:cubicBezTo>
                    <a:pt x="488" y="30"/>
                    <a:pt x="407" y="1"/>
                    <a:pt x="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3198246" y="2495177"/>
              <a:ext cx="133" cy="566479"/>
            </a:xfrm>
            <a:custGeom>
              <a:rect b="b" l="l" r="r" t="t"/>
              <a:pathLst>
                <a:path extrusionOk="0" fill="none" h="4255" w="1">
                  <a:moveTo>
                    <a:pt x="1" y="4254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2361314" y="2442856"/>
              <a:ext cx="1673996" cy="52188"/>
            </a:xfrm>
            <a:custGeom>
              <a:rect b="b" l="l" r="r" t="t"/>
              <a:pathLst>
                <a:path extrusionOk="0" fill="none" h="392" w="7129">
                  <a:moveTo>
                    <a:pt x="1" y="1"/>
                  </a:moveTo>
                  <a:lnTo>
                    <a:pt x="1" y="391"/>
                  </a:lnTo>
                  <a:lnTo>
                    <a:pt x="7129" y="391"/>
                  </a:lnTo>
                  <a:lnTo>
                    <a:pt x="7129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2695200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54"/>
          <p:cNvGrpSpPr/>
          <p:nvPr/>
        </p:nvGrpSpPr>
        <p:grpSpPr>
          <a:xfrm>
            <a:off x="6489038" y="2749525"/>
            <a:ext cx="1686771" cy="1889788"/>
            <a:chOff x="6489038" y="2901925"/>
            <a:chExt cx="1686771" cy="1889788"/>
          </a:xfrm>
        </p:grpSpPr>
        <p:sp>
          <p:nvSpPr>
            <p:cNvPr id="1083" name="Google Shape;1083;p54"/>
            <p:cNvSpPr txBox="1"/>
            <p:nvPr/>
          </p:nvSpPr>
          <p:spPr>
            <a:xfrm>
              <a:off x="6489188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7268576" y="3022417"/>
              <a:ext cx="100648" cy="86403"/>
            </a:xfrm>
            <a:custGeom>
              <a:rect b="b" l="l" r="r" t="t"/>
              <a:pathLst>
                <a:path extrusionOk="0" h="649" w="756">
                  <a:moveTo>
                    <a:pt x="326" y="1"/>
                  </a:moveTo>
                  <a:cubicBezTo>
                    <a:pt x="159" y="1"/>
                    <a:pt x="0" y="129"/>
                    <a:pt x="0" y="324"/>
                  </a:cubicBezTo>
                  <a:cubicBezTo>
                    <a:pt x="0" y="503"/>
                    <a:pt x="145" y="649"/>
                    <a:pt x="327" y="649"/>
                  </a:cubicBezTo>
                  <a:cubicBezTo>
                    <a:pt x="612" y="646"/>
                    <a:pt x="755" y="298"/>
                    <a:pt x="553" y="96"/>
                  </a:cubicBezTo>
                  <a:cubicBezTo>
                    <a:pt x="487" y="30"/>
                    <a:pt x="405" y="1"/>
                    <a:pt x="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4"/>
            <p:cNvSpPr/>
            <p:nvPr/>
          </p:nvSpPr>
          <p:spPr>
            <a:xfrm>
              <a:off x="7338836" y="3069680"/>
              <a:ext cx="133" cy="557825"/>
            </a:xfrm>
            <a:custGeom>
              <a:rect b="b" l="l" r="r" t="t"/>
              <a:pathLst>
                <a:path extrusionOk="0" fill="none" h="4190" w="1">
                  <a:moveTo>
                    <a:pt x="0" y="0"/>
                  </a:moveTo>
                  <a:lnTo>
                    <a:pt x="0" y="419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4"/>
            <p:cNvSpPr/>
            <p:nvPr/>
          </p:nvSpPr>
          <p:spPr>
            <a:xfrm>
              <a:off x="6501806" y="3636300"/>
              <a:ext cx="1674002" cy="52175"/>
            </a:xfrm>
            <a:custGeom>
              <a:rect b="b" l="l" r="r" t="t"/>
              <a:pathLst>
                <a:path extrusionOk="0" fill="none" h="392" w="7131">
                  <a:moveTo>
                    <a:pt x="0" y="391"/>
                  </a:moveTo>
                  <a:lnTo>
                    <a:pt x="0" y="0"/>
                  </a:lnTo>
                  <a:lnTo>
                    <a:pt x="7130" y="0"/>
                  </a:lnTo>
                  <a:lnTo>
                    <a:pt x="7130" y="3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4"/>
            <p:cNvSpPr txBox="1"/>
            <p:nvPr/>
          </p:nvSpPr>
          <p:spPr>
            <a:xfrm>
              <a:off x="6489038" y="3907613"/>
              <a:ext cx="16734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 has a beautiful name and is the second planet from the Sun in the Solar System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54"/>
            <p:cNvSpPr/>
            <p:nvPr/>
          </p:nvSpPr>
          <p:spPr>
            <a:xfrm>
              <a:off x="6832238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54"/>
          <p:cNvGrpSpPr/>
          <p:nvPr/>
        </p:nvGrpSpPr>
        <p:grpSpPr>
          <a:xfrm>
            <a:off x="5127320" y="1194825"/>
            <a:ext cx="1674000" cy="1881400"/>
            <a:chOff x="5127320" y="1347225"/>
            <a:chExt cx="1674000" cy="1881400"/>
          </a:xfrm>
        </p:grpSpPr>
        <p:sp>
          <p:nvSpPr>
            <p:cNvPr id="1090" name="Google Shape;1090;p54"/>
            <p:cNvSpPr txBox="1"/>
            <p:nvPr/>
          </p:nvSpPr>
          <p:spPr>
            <a:xfrm>
              <a:off x="5128070" y="1347225"/>
              <a:ext cx="1672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54"/>
            <p:cNvSpPr txBox="1"/>
            <p:nvPr/>
          </p:nvSpPr>
          <p:spPr>
            <a:xfrm>
              <a:off x="5127320" y="1558738"/>
              <a:ext cx="16740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 is the closest to the Sun and the smallest one. It was named after a Roman deity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5127768" y="2442850"/>
              <a:ext cx="1673105" cy="52200"/>
            </a:xfrm>
            <a:custGeom>
              <a:rect b="b" l="l" r="r" t="t"/>
              <a:pathLst>
                <a:path extrusionOk="0" fill="none" h="392" w="7129">
                  <a:moveTo>
                    <a:pt x="0" y="1"/>
                  </a:moveTo>
                  <a:lnTo>
                    <a:pt x="0" y="391"/>
                  </a:lnTo>
                  <a:lnTo>
                    <a:pt x="7128" y="391"/>
                  </a:lnTo>
                  <a:lnTo>
                    <a:pt x="7128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5889525" y="3022517"/>
              <a:ext cx="86004" cy="86137"/>
            </a:xfrm>
            <a:custGeom>
              <a:rect b="b" l="l" r="r" t="t"/>
              <a:pathLst>
                <a:path extrusionOk="0" h="647" w="646">
                  <a:moveTo>
                    <a:pt x="324" y="0"/>
                  </a:moveTo>
                  <a:cubicBezTo>
                    <a:pt x="145" y="0"/>
                    <a:pt x="0" y="146"/>
                    <a:pt x="0" y="324"/>
                  </a:cubicBezTo>
                  <a:cubicBezTo>
                    <a:pt x="0" y="503"/>
                    <a:pt x="145" y="646"/>
                    <a:pt x="324" y="646"/>
                  </a:cubicBezTo>
                  <a:cubicBezTo>
                    <a:pt x="503" y="646"/>
                    <a:pt x="646" y="503"/>
                    <a:pt x="646" y="324"/>
                  </a:cubicBezTo>
                  <a:cubicBezTo>
                    <a:pt x="646" y="14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5964253" y="2495177"/>
              <a:ext cx="133" cy="566479"/>
            </a:xfrm>
            <a:custGeom>
              <a:rect b="b" l="l" r="r" t="t"/>
              <a:pathLst>
                <a:path extrusionOk="0" fill="none" h="4255" w="1">
                  <a:moveTo>
                    <a:pt x="0" y="425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5456413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54"/>
          <p:cNvSpPr/>
          <p:nvPr/>
        </p:nvSpPr>
        <p:spPr>
          <a:xfrm>
            <a:off x="8090569" y="2749525"/>
            <a:ext cx="534000" cy="326700"/>
          </a:xfrm>
          <a:prstGeom prst="chevron">
            <a:avLst>
              <a:gd fmla="val 304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54"/>
          <p:cNvSpPr/>
          <p:nvPr/>
        </p:nvSpPr>
        <p:spPr>
          <a:xfrm>
            <a:off x="533269" y="2749525"/>
            <a:ext cx="534000" cy="326700"/>
          </a:xfrm>
          <a:prstGeom prst="chevron">
            <a:avLst>
              <a:gd fmla="val 304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103" name="Google Shape;1103;p55"/>
          <p:cNvSpPr txBox="1"/>
          <p:nvPr/>
        </p:nvSpPr>
        <p:spPr>
          <a:xfrm flipH="1" rot="-5400000">
            <a:off x="24396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management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4" name="Google Shape;1104;p55"/>
          <p:cNvGrpSpPr/>
          <p:nvPr/>
        </p:nvGrpSpPr>
        <p:grpSpPr>
          <a:xfrm>
            <a:off x="761950" y="2505075"/>
            <a:ext cx="7620100" cy="428700"/>
            <a:chOff x="761950" y="2505075"/>
            <a:chExt cx="7620100" cy="428700"/>
          </a:xfrm>
        </p:grpSpPr>
        <p:sp>
          <p:nvSpPr>
            <p:cNvPr id="1105" name="Google Shape;1105;p55"/>
            <p:cNvSpPr/>
            <p:nvPr/>
          </p:nvSpPr>
          <p:spPr>
            <a:xfrm>
              <a:off x="761950" y="2505075"/>
              <a:ext cx="20820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5"/>
            <p:cNvSpPr txBox="1"/>
            <p:nvPr/>
          </p:nvSpPr>
          <p:spPr>
            <a:xfrm>
              <a:off x="1895450" y="260511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7" name="Google Shape;1107;p55"/>
            <p:cNvSpPr/>
            <p:nvPr/>
          </p:nvSpPr>
          <p:spPr>
            <a:xfrm>
              <a:off x="1521982" y="2582258"/>
              <a:ext cx="274332" cy="274321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5"/>
            <p:cNvSpPr/>
            <p:nvPr/>
          </p:nvSpPr>
          <p:spPr>
            <a:xfrm>
              <a:off x="1521982" y="2664424"/>
              <a:ext cx="200255" cy="191432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5"/>
            <p:cNvSpPr txBox="1"/>
            <p:nvPr/>
          </p:nvSpPr>
          <p:spPr>
            <a:xfrm>
              <a:off x="761950" y="260511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0" name="Google Shape;1110;p55"/>
            <p:cNvSpPr/>
            <p:nvPr/>
          </p:nvSpPr>
          <p:spPr>
            <a:xfrm>
              <a:off x="28644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5"/>
            <p:cNvSpPr/>
            <p:nvPr/>
          </p:nvSpPr>
          <p:spPr>
            <a:xfrm>
              <a:off x="34182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5"/>
            <p:cNvSpPr/>
            <p:nvPr/>
          </p:nvSpPr>
          <p:spPr>
            <a:xfrm>
              <a:off x="39720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5"/>
            <p:cNvSpPr/>
            <p:nvPr/>
          </p:nvSpPr>
          <p:spPr>
            <a:xfrm>
              <a:off x="45258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5"/>
            <p:cNvSpPr/>
            <p:nvPr/>
          </p:nvSpPr>
          <p:spPr>
            <a:xfrm>
              <a:off x="50796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5"/>
            <p:cNvSpPr/>
            <p:nvPr/>
          </p:nvSpPr>
          <p:spPr>
            <a:xfrm>
              <a:off x="56334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5"/>
            <p:cNvSpPr/>
            <p:nvPr/>
          </p:nvSpPr>
          <p:spPr>
            <a:xfrm>
              <a:off x="6187250" y="2505075"/>
              <a:ext cx="533400" cy="428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5"/>
            <p:cNvSpPr/>
            <p:nvPr/>
          </p:nvSpPr>
          <p:spPr>
            <a:xfrm>
              <a:off x="67410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5"/>
            <p:cNvSpPr/>
            <p:nvPr/>
          </p:nvSpPr>
          <p:spPr>
            <a:xfrm>
              <a:off x="72948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5"/>
            <p:cNvSpPr/>
            <p:nvPr/>
          </p:nvSpPr>
          <p:spPr>
            <a:xfrm>
              <a:off x="7848650" y="2505075"/>
              <a:ext cx="5334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55"/>
          <p:cNvSpPr/>
          <p:nvPr/>
        </p:nvSpPr>
        <p:spPr>
          <a:xfrm>
            <a:off x="1687479" y="3085222"/>
            <a:ext cx="30104" cy="29628"/>
          </a:xfrm>
          <a:custGeom>
            <a:rect b="b" l="l" r="r" t="t"/>
            <a:pathLst>
              <a:path extrusionOk="0" h="1324" w="1325">
                <a:moveTo>
                  <a:pt x="663" y="0"/>
                </a:moveTo>
                <a:cubicBezTo>
                  <a:pt x="253" y="0"/>
                  <a:pt x="1" y="316"/>
                  <a:pt x="1" y="662"/>
                </a:cubicBezTo>
                <a:cubicBezTo>
                  <a:pt x="1" y="1009"/>
                  <a:pt x="316" y="1324"/>
                  <a:pt x="663" y="1324"/>
                </a:cubicBezTo>
                <a:cubicBezTo>
                  <a:pt x="1041" y="1324"/>
                  <a:pt x="1324" y="1009"/>
                  <a:pt x="1324" y="662"/>
                </a:cubicBezTo>
                <a:cubicBezTo>
                  <a:pt x="1324" y="284"/>
                  <a:pt x="1009" y="0"/>
                  <a:pt x="6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55"/>
          <p:cNvGrpSpPr/>
          <p:nvPr/>
        </p:nvGrpSpPr>
        <p:grpSpPr>
          <a:xfrm>
            <a:off x="761950" y="2954650"/>
            <a:ext cx="7620100" cy="428700"/>
            <a:chOff x="761950" y="2954650"/>
            <a:chExt cx="7620100" cy="428700"/>
          </a:xfrm>
        </p:grpSpPr>
        <p:sp>
          <p:nvSpPr>
            <p:cNvPr id="1122" name="Google Shape;1122;p55"/>
            <p:cNvSpPr/>
            <p:nvPr/>
          </p:nvSpPr>
          <p:spPr>
            <a:xfrm>
              <a:off x="761950" y="2954650"/>
              <a:ext cx="20820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5"/>
            <p:cNvSpPr txBox="1"/>
            <p:nvPr/>
          </p:nvSpPr>
          <p:spPr>
            <a:xfrm>
              <a:off x="1895450" y="3054688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4" name="Google Shape;1124;p55"/>
            <p:cNvSpPr txBox="1"/>
            <p:nvPr/>
          </p:nvSpPr>
          <p:spPr>
            <a:xfrm>
              <a:off x="761950" y="3054688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5" name="Google Shape;1125;p55"/>
            <p:cNvSpPr/>
            <p:nvPr/>
          </p:nvSpPr>
          <p:spPr>
            <a:xfrm>
              <a:off x="28644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5"/>
            <p:cNvSpPr/>
            <p:nvPr/>
          </p:nvSpPr>
          <p:spPr>
            <a:xfrm>
              <a:off x="34182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5"/>
            <p:cNvSpPr/>
            <p:nvPr/>
          </p:nvSpPr>
          <p:spPr>
            <a:xfrm>
              <a:off x="39720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5"/>
            <p:cNvSpPr/>
            <p:nvPr/>
          </p:nvSpPr>
          <p:spPr>
            <a:xfrm>
              <a:off x="45258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5"/>
            <p:cNvSpPr/>
            <p:nvPr/>
          </p:nvSpPr>
          <p:spPr>
            <a:xfrm>
              <a:off x="50796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5"/>
            <p:cNvSpPr/>
            <p:nvPr/>
          </p:nvSpPr>
          <p:spPr>
            <a:xfrm>
              <a:off x="5633450" y="2954650"/>
              <a:ext cx="533400" cy="428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5"/>
            <p:cNvSpPr/>
            <p:nvPr/>
          </p:nvSpPr>
          <p:spPr>
            <a:xfrm>
              <a:off x="61872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5"/>
            <p:cNvSpPr/>
            <p:nvPr/>
          </p:nvSpPr>
          <p:spPr>
            <a:xfrm>
              <a:off x="67410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5"/>
            <p:cNvSpPr/>
            <p:nvPr/>
          </p:nvSpPr>
          <p:spPr>
            <a:xfrm>
              <a:off x="72948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5"/>
            <p:cNvSpPr/>
            <p:nvPr/>
          </p:nvSpPr>
          <p:spPr>
            <a:xfrm>
              <a:off x="78486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5"/>
            <p:cNvSpPr/>
            <p:nvPr/>
          </p:nvSpPr>
          <p:spPr>
            <a:xfrm>
              <a:off x="1671734" y="3130335"/>
              <a:ext cx="63025" cy="30344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5"/>
            <p:cNvSpPr/>
            <p:nvPr/>
          </p:nvSpPr>
          <p:spPr>
            <a:xfrm>
              <a:off x="1521987" y="3038699"/>
              <a:ext cx="274321" cy="260608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55"/>
          <p:cNvGrpSpPr/>
          <p:nvPr/>
        </p:nvGrpSpPr>
        <p:grpSpPr>
          <a:xfrm>
            <a:off x="761950" y="3404225"/>
            <a:ext cx="7620100" cy="428700"/>
            <a:chOff x="761950" y="3404225"/>
            <a:chExt cx="7620100" cy="428700"/>
          </a:xfrm>
        </p:grpSpPr>
        <p:sp>
          <p:nvSpPr>
            <p:cNvPr id="1138" name="Google Shape;1138;p55"/>
            <p:cNvSpPr/>
            <p:nvPr/>
          </p:nvSpPr>
          <p:spPr>
            <a:xfrm>
              <a:off x="761950" y="3404225"/>
              <a:ext cx="20820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5"/>
            <p:cNvSpPr/>
            <p:nvPr/>
          </p:nvSpPr>
          <p:spPr>
            <a:xfrm>
              <a:off x="1625561" y="3481419"/>
              <a:ext cx="65691" cy="63491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5"/>
            <p:cNvSpPr txBox="1"/>
            <p:nvPr/>
          </p:nvSpPr>
          <p:spPr>
            <a:xfrm>
              <a:off x="1895450" y="350426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Define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1" name="Google Shape;1141;p55"/>
            <p:cNvSpPr txBox="1"/>
            <p:nvPr/>
          </p:nvSpPr>
          <p:spPr>
            <a:xfrm>
              <a:off x="761950" y="350426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2" name="Google Shape;1142;p55"/>
            <p:cNvSpPr/>
            <p:nvPr/>
          </p:nvSpPr>
          <p:spPr>
            <a:xfrm>
              <a:off x="28644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5"/>
            <p:cNvSpPr/>
            <p:nvPr/>
          </p:nvSpPr>
          <p:spPr>
            <a:xfrm>
              <a:off x="34182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5"/>
            <p:cNvSpPr/>
            <p:nvPr/>
          </p:nvSpPr>
          <p:spPr>
            <a:xfrm>
              <a:off x="39720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5"/>
            <p:cNvSpPr/>
            <p:nvPr/>
          </p:nvSpPr>
          <p:spPr>
            <a:xfrm>
              <a:off x="45258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5"/>
            <p:cNvSpPr/>
            <p:nvPr/>
          </p:nvSpPr>
          <p:spPr>
            <a:xfrm>
              <a:off x="50796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5"/>
            <p:cNvSpPr/>
            <p:nvPr/>
          </p:nvSpPr>
          <p:spPr>
            <a:xfrm>
              <a:off x="56334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5"/>
            <p:cNvSpPr/>
            <p:nvPr/>
          </p:nvSpPr>
          <p:spPr>
            <a:xfrm>
              <a:off x="61872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5"/>
            <p:cNvSpPr/>
            <p:nvPr/>
          </p:nvSpPr>
          <p:spPr>
            <a:xfrm>
              <a:off x="67410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5"/>
            <p:cNvSpPr/>
            <p:nvPr/>
          </p:nvSpPr>
          <p:spPr>
            <a:xfrm>
              <a:off x="72948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5"/>
            <p:cNvSpPr/>
            <p:nvPr/>
          </p:nvSpPr>
          <p:spPr>
            <a:xfrm>
              <a:off x="78486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5"/>
            <p:cNvSpPr/>
            <p:nvPr/>
          </p:nvSpPr>
          <p:spPr>
            <a:xfrm>
              <a:off x="1546047" y="3626601"/>
              <a:ext cx="64232" cy="63468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5"/>
            <p:cNvSpPr/>
            <p:nvPr/>
          </p:nvSpPr>
          <p:spPr>
            <a:xfrm>
              <a:off x="1707993" y="3627319"/>
              <a:ext cx="63491" cy="63491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5"/>
            <p:cNvSpPr/>
            <p:nvPr/>
          </p:nvSpPr>
          <p:spPr>
            <a:xfrm>
              <a:off x="1521989" y="3689328"/>
              <a:ext cx="113089" cy="66409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5"/>
            <p:cNvSpPr/>
            <p:nvPr/>
          </p:nvSpPr>
          <p:spPr>
            <a:xfrm>
              <a:off x="1602221" y="3543428"/>
              <a:ext cx="113830" cy="67126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5"/>
            <p:cNvSpPr/>
            <p:nvPr/>
          </p:nvSpPr>
          <p:spPr>
            <a:xfrm>
              <a:off x="1683194" y="3689328"/>
              <a:ext cx="113112" cy="66409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5"/>
            <p:cNvSpPr/>
            <p:nvPr/>
          </p:nvSpPr>
          <p:spPr>
            <a:xfrm>
              <a:off x="1622643" y="3626601"/>
              <a:ext cx="71526" cy="59833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55"/>
          <p:cNvGrpSpPr/>
          <p:nvPr/>
        </p:nvGrpSpPr>
        <p:grpSpPr>
          <a:xfrm>
            <a:off x="761950" y="3853800"/>
            <a:ext cx="7620100" cy="428700"/>
            <a:chOff x="761950" y="3853800"/>
            <a:chExt cx="7620100" cy="428700"/>
          </a:xfrm>
        </p:grpSpPr>
        <p:sp>
          <p:nvSpPr>
            <p:cNvPr id="1159" name="Google Shape;1159;p55"/>
            <p:cNvSpPr/>
            <p:nvPr/>
          </p:nvSpPr>
          <p:spPr>
            <a:xfrm>
              <a:off x="761950" y="3853800"/>
              <a:ext cx="20820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5"/>
            <p:cNvSpPr txBox="1"/>
            <p:nvPr/>
          </p:nvSpPr>
          <p:spPr>
            <a:xfrm>
              <a:off x="1895450" y="3953838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Repeat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1" name="Google Shape;1161;p55"/>
            <p:cNvSpPr txBox="1"/>
            <p:nvPr/>
          </p:nvSpPr>
          <p:spPr>
            <a:xfrm>
              <a:off x="761950" y="3953838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28644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5"/>
            <p:cNvSpPr/>
            <p:nvPr/>
          </p:nvSpPr>
          <p:spPr>
            <a:xfrm>
              <a:off x="3418250" y="385380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5"/>
            <p:cNvSpPr/>
            <p:nvPr/>
          </p:nvSpPr>
          <p:spPr>
            <a:xfrm>
              <a:off x="39720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45258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50796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56334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5"/>
            <p:cNvSpPr/>
            <p:nvPr/>
          </p:nvSpPr>
          <p:spPr>
            <a:xfrm>
              <a:off x="6187250" y="385380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5"/>
            <p:cNvSpPr/>
            <p:nvPr/>
          </p:nvSpPr>
          <p:spPr>
            <a:xfrm>
              <a:off x="67410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5"/>
            <p:cNvSpPr/>
            <p:nvPr/>
          </p:nvSpPr>
          <p:spPr>
            <a:xfrm>
              <a:off x="72948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5"/>
            <p:cNvSpPr/>
            <p:nvPr/>
          </p:nvSpPr>
          <p:spPr>
            <a:xfrm>
              <a:off x="78486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5"/>
            <p:cNvSpPr/>
            <p:nvPr/>
          </p:nvSpPr>
          <p:spPr>
            <a:xfrm>
              <a:off x="1521987" y="3937845"/>
              <a:ext cx="259954" cy="160537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5"/>
            <p:cNvSpPr/>
            <p:nvPr/>
          </p:nvSpPr>
          <p:spPr>
            <a:xfrm>
              <a:off x="1535068" y="4037574"/>
              <a:ext cx="261239" cy="160886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5"/>
            <p:cNvSpPr/>
            <p:nvPr/>
          </p:nvSpPr>
          <p:spPr>
            <a:xfrm>
              <a:off x="1637598" y="4009250"/>
              <a:ext cx="13081" cy="21971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5"/>
            <p:cNvSpPr/>
            <p:nvPr/>
          </p:nvSpPr>
          <p:spPr>
            <a:xfrm>
              <a:off x="1667636" y="4104162"/>
              <a:ext cx="13081" cy="2133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5"/>
            <p:cNvSpPr/>
            <p:nvPr/>
          </p:nvSpPr>
          <p:spPr>
            <a:xfrm>
              <a:off x="1637598" y="4104162"/>
              <a:ext cx="13081" cy="2133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1578808" y="4047350"/>
              <a:ext cx="36588" cy="39412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1667636" y="4008614"/>
              <a:ext cx="13081" cy="21971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1631711" y="4047350"/>
              <a:ext cx="18968" cy="39412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1667636" y="3988591"/>
              <a:ext cx="62066" cy="41994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5"/>
            <p:cNvSpPr/>
            <p:nvPr/>
          </p:nvSpPr>
          <p:spPr>
            <a:xfrm>
              <a:off x="1666994" y="4104162"/>
              <a:ext cx="62708" cy="41994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5"/>
            <p:cNvSpPr/>
            <p:nvPr/>
          </p:nvSpPr>
          <p:spPr>
            <a:xfrm>
              <a:off x="1587950" y="4103527"/>
              <a:ext cx="62729" cy="4263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5"/>
            <p:cNvSpPr/>
            <p:nvPr/>
          </p:nvSpPr>
          <p:spPr>
            <a:xfrm>
              <a:off x="1702255" y="4047350"/>
              <a:ext cx="36588" cy="39412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5"/>
            <p:cNvSpPr/>
            <p:nvPr/>
          </p:nvSpPr>
          <p:spPr>
            <a:xfrm>
              <a:off x="1588613" y="3989247"/>
              <a:ext cx="62708" cy="41974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5"/>
            <p:cNvSpPr/>
            <p:nvPr/>
          </p:nvSpPr>
          <p:spPr>
            <a:xfrm>
              <a:off x="1667636" y="4047350"/>
              <a:ext cx="18947" cy="39412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55"/>
          <p:cNvGrpSpPr/>
          <p:nvPr/>
        </p:nvGrpSpPr>
        <p:grpSpPr>
          <a:xfrm>
            <a:off x="761950" y="4303375"/>
            <a:ext cx="7620100" cy="428700"/>
            <a:chOff x="761950" y="4303375"/>
            <a:chExt cx="7620100" cy="428700"/>
          </a:xfrm>
        </p:grpSpPr>
        <p:sp>
          <p:nvSpPr>
            <p:cNvPr id="1187" name="Google Shape;1187;p55"/>
            <p:cNvSpPr/>
            <p:nvPr/>
          </p:nvSpPr>
          <p:spPr>
            <a:xfrm>
              <a:off x="761950" y="4303375"/>
              <a:ext cx="20820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5"/>
            <p:cNvSpPr txBox="1"/>
            <p:nvPr/>
          </p:nvSpPr>
          <p:spPr>
            <a:xfrm>
              <a:off x="1895450" y="440341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9" name="Google Shape;1189;p55"/>
            <p:cNvSpPr txBox="1"/>
            <p:nvPr/>
          </p:nvSpPr>
          <p:spPr>
            <a:xfrm>
              <a:off x="761950" y="440341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28644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34182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39720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5"/>
            <p:cNvSpPr/>
            <p:nvPr/>
          </p:nvSpPr>
          <p:spPr>
            <a:xfrm>
              <a:off x="45258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5"/>
            <p:cNvSpPr/>
            <p:nvPr/>
          </p:nvSpPr>
          <p:spPr>
            <a:xfrm>
              <a:off x="50796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56334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61872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67410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72948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78486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1536269" y="4404650"/>
              <a:ext cx="235538" cy="23720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1705760" y="4380564"/>
              <a:ext cx="90547" cy="91969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1639044" y="4585629"/>
              <a:ext cx="73543" cy="69254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1521988" y="4463613"/>
              <a:ext cx="69438" cy="74041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Google Shape;1204;p55"/>
          <p:cNvSpPr txBox="1"/>
          <p:nvPr/>
        </p:nvSpPr>
        <p:spPr>
          <a:xfrm flipH="1" rot="-5400000">
            <a:off x="29933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Communications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55"/>
          <p:cNvSpPr txBox="1"/>
          <p:nvPr/>
        </p:nvSpPr>
        <p:spPr>
          <a:xfrm flipH="1" rot="-5400000">
            <a:off x="35471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Policies and standards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55"/>
          <p:cNvSpPr txBox="1"/>
          <p:nvPr/>
        </p:nvSpPr>
        <p:spPr>
          <a:xfrm flipH="1" rot="-5400000">
            <a:off x="41009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Legal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55"/>
          <p:cNvSpPr txBox="1"/>
          <p:nvPr/>
        </p:nvSpPr>
        <p:spPr>
          <a:xfrm flipH="1" rot="-5400000">
            <a:off x="63161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Support and documentation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55"/>
          <p:cNvSpPr txBox="1"/>
          <p:nvPr/>
        </p:nvSpPr>
        <p:spPr>
          <a:xfrm flipH="1" rot="-5400000">
            <a:off x="52085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Lifecycle Development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55"/>
          <p:cNvSpPr txBox="1"/>
          <p:nvPr/>
        </p:nvSpPr>
        <p:spPr>
          <a:xfrm flipH="1" rot="-5400000">
            <a:off x="74237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55"/>
          <p:cNvSpPr txBox="1"/>
          <p:nvPr/>
        </p:nvSpPr>
        <p:spPr>
          <a:xfrm flipH="1" rot="-5400000">
            <a:off x="46547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Fiscal management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55"/>
          <p:cNvSpPr txBox="1"/>
          <p:nvPr/>
        </p:nvSpPr>
        <p:spPr>
          <a:xfrm flipH="1" rot="-5400000">
            <a:off x="57623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and validation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55"/>
          <p:cNvSpPr txBox="1"/>
          <p:nvPr/>
        </p:nvSpPr>
        <p:spPr>
          <a:xfrm flipH="1" rot="-5400000">
            <a:off x="68699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Procurement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18" name="Google Shape;1218;p56"/>
          <p:cNvGrpSpPr/>
          <p:nvPr/>
        </p:nvGrpSpPr>
        <p:grpSpPr>
          <a:xfrm>
            <a:off x="3020512" y="1199050"/>
            <a:ext cx="3102975" cy="3226887"/>
            <a:chOff x="3020513" y="1199050"/>
            <a:chExt cx="3102975" cy="3226887"/>
          </a:xfrm>
        </p:grpSpPr>
        <p:sp>
          <p:nvSpPr>
            <p:cNvPr id="1219" name="Google Shape;1219;p56"/>
            <p:cNvSpPr/>
            <p:nvPr/>
          </p:nvSpPr>
          <p:spPr>
            <a:xfrm>
              <a:off x="3020512" y="2774312"/>
              <a:ext cx="1550054" cy="1121774"/>
            </a:xfrm>
            <a:custGeom>
              <a:rect b="b" l="l" r="r" t="t"/>
              <a:pathLst>
                <a:path extrusionOk="0" h="9741" w="13460">
                  <a:moveTo>
                    <a:pt x="7877" y="0"/>
                  </a:moveTo>
                  <a:cubicBezTo>
                    <a:pt x="5980" y="0"/>
                    <a:pt x="4101" y="161"/>
                    <a:pt x="3153" y="703"/>
                  </a:cubicBezTo>
                  <a:cubicBezTo>
                    <a:pt x="821" y="2062"/>
                    <a:pt x="1" y="5036"/>
                    <a:pt x="1334" y="7343"/>
                  </a:cubicBezTo>
                  <a:cubicBezTo>
                    <a:pt x="2225" y="8885"/>
                    <a:pt x="3848" y="9740"/>
                    <a:pt x="5523" y="9740"/>
                  </a:cubicBezTo>
                  <a:cubicBezTo>
                    <a:pt x="6354" y="9740"/>
                    <a:pt x="7199" y="9529"/>
                    <a:pt x="7973" y="9087"/>
                  </a:cubicBezTo>
                  <a:cubicBezTo>
                    <a:pt x="10331" y="7727"/>
                    <a:pt x="13459" y="344"/>
                    <a:pt x="13459" y="344"/>
                  </a:cubicBezTo>
                  <a:cubicBezTo>
                    <a:pt x="13459" y="344"/>
                    <a:pt x="10649" y="0"/>
                    <a:pt x="7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4015373" y="1199050"/>
              <a:ext cx="1113252" cy="1614889"/>
            </a:xfrm>
            <a:custGeom>
              <a:rect b="b" l="l" r="r" t="t"/>
              <a:pathLst>
                <a:path extrusionOk="0" h="14023" w="9667">
                  <a:moveTo>
                    <a:pt x="4820" y="0"/>
                  </a:moveTo>
                  <a:cubicBezTo>
                    <a:pt x="2154" y="0"/>
                    <a:pt x="0" y="2179"/>
                    <a:pt x="0" y="4896"/>
                  </a:cubicBezTo>
                  <a:cubicBezTo>
                    <a:pt x="0" y="7589"/>
                    <a:pt x="4820" y="14023"/>
                    <a:pt x="4820" y="14023"/>
                  </a:cubicBezTo>
                  <a:cubicBezTo>
                    <a:pt x="4820" y="14023"/>
                    <a:pt x="9667" y="7589"/>
                    <a:pt x="9667" y="4896"/>
                  </a:cubicBezTo>
                  <a:cubicBezTo>
                    <a:pt x="9667" y="2179"/>
                    <a:pt x="7486" y="0"/>
                    <a:pt x="4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4570440" y="1729819"/>
              <a:ext cx="1553048" cy="1121889"/>
            </a:xfrm>
            <a:custGeom>
              <a:rect b="b" l="l" r="r" t="t"/>
              <a:pathLst>
                <a:path extrusionOk="0" h="9742" w="13486">
                  <a:moveTo>
                    <a:pt x="7979" y="1"/>
                  </a:moveTo>
                  <a:cubicBezTo>
                    <a:pt x="7135" y="1"/>
                    <a:pt x="6276" y="217"/>
                    <a:pt x="5486" y="673"/>
                  </a:cubicBezTo>
                  <a:cubicBezTo>
                    <a:pt x="3154" y="2006"/>
                    <a:pt x="0" y="9414"/>
                    <a:pt x="0" y="9414"/>
                  </a:cubicBezTo>
                  <a:cubicBezTo>
                    <a:pt x="0" y="9414"/>
                    <a:pt x="2753" y="9741"/>
                    <a:pt x="5502" y="9741"/>
                  </a:cubicBezTo>
                  <a:cubicBezTo>
                    <a:pt x="7432" y="9741"/>
                    <a:pt x="9360" y="9580"/>
                    <a:pt x="10333" y="9030"/>
                  </a:cubicBezTo>
                  <a:cubicBezTo>
                    <a:pt x="12665" y="7670"/>
                    <a:pt x="13485" y="4696"/>
                    <a:pt x="12152" y="2389"/>
                  </a:cubicBezTo>
                  <a:cubicBezTo>
                    <a:pt x="11265" y="855"/>
                    <a:pt x="9653" y="1"/>
                    <a:pt x="79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4570440" y="2774312"/>
              <a:ext cx="1553048" cy="1121774"/>
            </a:xfrm>
            <a:custGeom>
              <a:rect b="b" l="l" r="r" t="t"/>
              <a:pathLst>
                <a:path extrusionOk="0" h="9741" w="13486">
                  <a:moveTo>
                    <a:pt x="5589" y="0"/>
                  </a:moveTo>
                  <a:cubicBezTo>
                    <a:pt x="2811" y="0"/>
                    <a:pt x="0" y="344"/>
                    <a:pt x="0" y="344"/>
                  </a:cubicBezTo>
                  <a:cubicBezTo>
                    <a:pt x="0" y="344"/>
                    <a:pt x="3154" y="7727"/>
                    <a:pt x="5486" y="9087"/>
                  </a:cubicBezTo>
                  <a:cubicBezTo>
                    <a:pt x="6269" y="9529"/>
                    <a:pt x="7120" y="9740"/>
                    <a:pt x="7955" y="9740"/>
                  </a:cubicBezTo>
                  <a:cubicBezTo>
                    <a:pt x="9638" y="9740"/>
                    <a:pt x="11261" y="8885"/>
                    <a:pt x="12152" y="7343"/>
                  </a:cubicBezTo>
                  <a:cubicBezTo>
                    <a:pt x="13485" y="5036"/>
                    <a:pt x="12665" y="2062"/>
                    <a:pt x="10333" y="703"/>
                  </a:cubicBezTo>
                  <a:cubicBezTo>
                    <a:pt x="9375" y="161"/>
                    <a:pt x="7490" y="0"/>
                    <a:pt x="5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4015373" y="2813812"/>
              <a:ext cx="1113252" cy="1612125"/>
            </a:xfrm>
            <a:custGeom>
              <a:rect b="b" l="l" r="r" t="t"/>
              <a:pathLst>
                <a:path extrusionOk="0" h="13999" w="9667">
                  <a:moveTo>
                    <a:pt x="4820" y="1"/>
                  </a:moveTo>
                  <a:cubicBezTo>
                    <a:pt x="4820" y="1"/>
                    <a:pt x="0" y="6410"/>
                    <a:pt x="0" y="9127"/>
                  </a:cubicBezTo>
                  <a:cubicBezTo>
                    <a:pt x="0" y="11820"/>
                    <a:pt x="2154" y="13998"/>
                    <a:pt x="4820" y="13998"/>
                  </a:cubicBezTo>
                  <a:cubicBezTo>
                    <a:pt x="7486" y="13998"/>
                    <a:pt x="9667" y="11820"/>
                    <a:pt x="9667" y="9127"/>
                  </a:cubicBezTo>
                  <a:cubicBezTo>
                    <a:pt x="9667" y="6410"/>
                    <a:pt x="4820" y="1"/>
                    <a:pt x="4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3020512" y="1729819"/>
              <a:ext cx="1550054" cy="1121889"/>
            </a:xfrm>
            <a:custGeom>
              <a:rect b="b" l="l" r="r" t="t"/>
              <a:pathLst>
                <a:path extrusionOk="0" h="9742" w="13460">
                  <a:moveTo>
                    <a:pt x="5500" y="1"/>
                  </a:moveTo>
                  <a:cubicBezTo>
                    <a:pt x="3833" y="1"/>
                    <a:pt x="2221" y="855"/>
                    <a:pt x="1334" y="2389"/>
                  </a:cubicBezTo>
                  <a:cubicBezTo>
                    <a:pt x="1" y="4696"/>
                    <a:pt x="821" y="7670"/>
                    <a:pt x="3153" y="9030"/>
                  </a:cubicBezTo>
                  <a:cubicBezTo>
                    <a:pt x="4116" y="9580"/>
                    <a:pt x="6037" y="9741"/>
                    <a:pt x="7963" y="9741"/>
                  </a:cubicBezTo>
                  <a:cubicBezTo>
                    <a:pt x="10707" y="9741"/>
                    <a:pt x="13459" y="9414"/>
                    <a:pt x="13459" y="9414"/>
                  </a:cubicBezTo>
                  <a:cubicBezTo>
                    <a:pt x="13459" y="9414"/>
                    <a:pt x="10331" y="2006"/>
                    <a:pt x="7973" y="673"/>
                  </a:cubicBezTo>
                  <a:cubicBezTo>
                    <a:pt x="7192" y="217"/>
                    <a:pt x="6339" y="1"/>
                    <a:pt x="5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6"/>
            <p:cNvSpPr txBox="1"/>
            <p:nvPr/>
          </p:nvSpPr>
          <p:spPr>
            <a:xfrm>
              <a:off x="4287150" y="1665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6" name="Google Shape;1226;p56"/>
            <p:cNvSpPr txBox="1"/>
            <p:nvPr/>
          </p:nvSpPr>
          <p:spPr>
            <a:xfrm>
              <a:off x="4287150" y="3570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7" name="Google Shape;1227;p56"/>
            <p:cNvSpPr txBox="1"/>
            <p:nvPr/>
          </p:nvSpPr>
          <p:spPr>
            <a:xfrm>
              <a:off x="5163450" y="21993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8" name="Google Shape;1228;p56"/>
            <p:cNvSpPr txBox="1"/>
            <p:nvPr/>
          </p:nvSpPr>
          <p:spPr>
            <a:xfrm>
              <a:off x="3410850" y="21993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9" name="Google Shape;1229;p56"/>
            <p:cNvSpPr txBox="1"/>
            <p:nvPr/>
          </p:nvSpPr>
          <p:spPr>
            <a:xfrm>
              <a:off x="5163450" y="3189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0" name="Google Shape;1230;p56"/>
            <p:cNvSpPr txBox="1"/>
            <p:nvPr/>
          </p:nvSpPr>
          <p:spPr>
            <a:xfrm>
              <a:off x="3410850" y="3189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31" name="Google Shape;1231;p56"/>
          <p:cNvGrpSpPr/>
          <p:nvPr/>
        </p:nvGrpSpPr>
        <p:grpSpPr>
          <a:xfrm>
            <a:off x="457200" y="1256425"/>
            <a:ext cx="4124400" cy="761951"/>
            <a:chOff x="457200" y="1256425"/>
            <a:chExt cx="4124400" cy="761951"/>
          </a:xfrm>
        </p:grpSpPr>
        <p:sp>
          <p:nvSpPr>
            <p:cNvPr id="1232" name="Google Shape;1232;p56"/>
            <p:cNvSpPr txBox="1"/>
            <p:nvPr/>
          </p:nvSpPr>
          <p:spPr>
            <a:xfrm>
              <a:off x="649373" y="14516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3" name="Google Shape;1233;p56"/>
            <p:cNvSpPr txBox="1"/>
            <p:nvPr/>
          </p:nvSpPr>
          <p:spPr>
            <a:xfrm>
              <a:off x="457200" y="12564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Performance</a:t>
              </a:r>
              <a:endParaRPr b="1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34" name="Google Shape;1234;p56"/>
            <p:cNvCxnSpPr>
              <a:stCxn id="1233" idx="3"/>
            </p:cNvCxnSpPr>
            <p:nvPr/>
          </p:nvCxnSpPr>
          <p:spPr>
            <a:xfrm>
              <a:off x="2436600" y="1360675"/>
              <a:ext cx="2145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35" name="Google Shape;1235;p56"/>
          <p:cNvGrpSpPr/>
          <p:nvPr/>
        </p:nvGrpSpPr>
        <p:grpSpPr>
          <a:xfrm>
            <a:off x="457200" y="2520869"/>
            <a:ext cx="3252000" cy="757269"/>
            <a:chOff x="457200" y="2520869"/>
            <a:chExt cx="3252000" cy="757269"/>
          </a:xfrm>
        </p:grpSpPr>
        <p:sp>
          <p:nvSpPr>
            <p:cNvPr id="1236" name="Google Shape;1236;p56"/>
            <p:cNvSpPr txBox="1"/>
            <p:nvPr/>
          </p:nvSpPr>
          <p:spPr>
            <a:xfrm>
              <a:off x="649373" y="2711437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7" name="Google Shape;1237;p56"/>
            <p:cNvSpPr txBox="1"/>
            <p:nvPr/>
          </p:nvSpPr>
          <p:spPr>
            <a:xfrm>
              <a:off x="457200" y="2520869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</a:t>
              </a:r>
              <a:endParaRPr b="1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38" name="Google Shape;1238;p56"/>
            <p:cNvCxnSpPr>
              <a:stCxn id="1237" idx="3"/>
            </p:cNvCxnSpPr>
            <p:nvPr/>
          </p:nvCxnSpPr>
          <p:spPr>
            <a:xfrm>
              <a:off x="2436600" y="2625119"/>
              <a:ext cx="127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39" name="Google Shape;1239;p56"/>
          <p:cNvGrpSpPr/>
          <p:nvPr/>
        </p:nvGrpSpPr>
        <p:grpSpPr>
          <a:xfrm>
            <a:off x="457200" y="3630525"/>
            <a:ext cx="3237000" cy="755785"/>
            <a:chOff x="457200" y="3630525"/>
            <a:chExt cx="3237000" cy="755785"/>
          </a:xfrm>
        </p:grpSpPr>
        <p:sp>
          <p:nvSpPr>
            <p:cNvPr id="1240" name="Google Shape;1240;p56"/>
            <p:cNvSpPr txBox="1"/>
            <p:nvPr/>
          </p:nvSpPr>
          <p:spPr>
            <a:xfrm>
              <a:off x="647300" y="3819610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1" name="Google Shape;1241;p56"/>
            <p:cNvSpPr txBox="1"/>
            <p:nvPr/>
          </p:nvSpPr>
          <p:spPr>
            <a:xfrm>
              <a:off x="457200" y="36305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Process</a:t>
              </a:r>
              <a:endParaRPr b="1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42" name="Google Shape;1242;p56"/>
            <p:cNvCxnSpPr>
              <a:stCxn id="1241" idx="3"/>
            </p:cNvCxnSpPr>
            <p:nvPr/>
          </p:nvCxnSpPr>
          <p:spPr>
            <a:xfrm>
              <a:off x="2436600" y="3734775"/>
              <a:ext cx="125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43" name="Google Shape;1243;p56"/>
          <p:cNvGrpSpPr/>
          <p:nvPr/>
        </p:nvGrpSpPr>
        <p:grpSpPr>
          <a:xfrm>
            <a:off x="5537550" y="1713625"/>
            <a:ext cx="3145200" cy="761951"/>
            <a:chOff x="5537550" y="1713625"/>
            <a:chExt cx="3145200" cy="761951"/>
          </a:xfrm>
        </p:grpSpPr>
        <p:sp>
          <p:nvSpPr>
            <p:cNvPr id="1244" name="Google Shape;1244;p56"/>
            <p:cNvSpPr txBox="1"/>
            <p:nvPr/>
          </p:nvSpPr>
          <p:spPr>
            <a:xfrm>
              <a:off x="6703350" y="19088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5" name="Google Shape;1245;p56"/>
            <p:cNvSpPr txBox="1"/>
            <p:nvPr/>
          </p:nvSpPr>
          <p:spPr>
            <a:xfrm>
              <a:off x="6703350" y="17136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Set Objectives</a:t>
              </a:r>
              <a:endParaRPr b="1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46" name="Google Shape;1246;p56"/>
            <p:cNvCxnSpPr>
              <a:stCxn id="1245" idx="1"/>
            </p:cNvCxnSpPr>
            <p:nvPr/>
          </p:nvCxnSpPr>
          <p:spPr>
            <a:xfrm rot="10800000">
              <a:off x="5537550" y="1817875"/>
              <a:ext cx="1165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47" name="Google Shape;1247;p56"/>
          <p:cNvGrpSpPr/>
          <p:nvPr/>
        </p:nvGrpSpPr>
        <p:grpSpPr>
          <a:xfrm>
            <a:off x="5477850" y="2926830"/>
            <a:ext cx="3204900" cy="757268"/>
            <a:chOff x="5477850" y="2926830"/>
            <a:chExt cx="3204900" cy="757268"/>
          </a:xfrm>
        </p:grpSpPr>
        <p:sp>
          <p:nvSpPr>
            <p:cNvPr id="1248" name="Google Shape;1248;p56"/>
            <p:cNvSpPr txBox="1"/>
            <p:nvPr/>
          </p:nvSpPr>
          <p:spPr>
            <a:xfrm>
              <a:off x="6703350" y="3117398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9" name="Google Shape;1249;p56"/>
            <p:cNvSpPr txBox="1"/>
            <p:nvPr/>
          </p:nvSpPr>
          <p:spPr>
            <a:xfrm>
              <a:off x="6703350" y="2926830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Replace Process</a:t>
              </a:r>
              <a:endParaRPr b="1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50" name="Google Shape;1250;p56"/>
            <p:cNvCxnSpPr>
              <a:stCxn id="1249" idx="1"/>
            </p:cNvCxnSpPr>
            <p:nvPr/>
          </p:nvCxnSpPr>
          <p:spPr>
            <a:xfrm rot="10800000">
              <a:off x="5477850" y="3031080"/>
              <a:ext cx="1225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51" name="Google Shape;1251;p56"/>
          <p:cNvGrpSpPr/>
          <p:nvPr/>
        </p:nvGrpSpPr>
        <p:grpSpPr>
          <a:xfrm>
            <a:off x="4831350" y="4135350"/>
            <a:ext cx="3851400" cy="755785"/>
            <a:chOff x="4831350" y="4135350"/>
            <a:chExt cx="3851400" cy="755785"/>
          </a:xfrm>
        </p:grpSpPr>
        <p:sp>
          <p:nvSpPr>
            <p:cNvPr id="1252" name="Google Shape;1252;p56"/>
            <p:cNvSpPr txBox="1"/>
            <p:nvPr/>
          </p:nvSpPr>
          <p:spPr>
            <a:xfrm>
              <a:off x="6703350" y="43244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3" name="Google Shape;1253;p56"/>
            <p:cNvSpPr txBox="1"/>
            <p:nvPr/>
          </p:nvSpPr>
          <p:spPr>
            <a:xfrm>
              <a:off x="6703350" y="4135350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Assess Results</a:t>
              </a:r>
              <a:endParaRPr b="1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54" name="Google Shape;1254;p56"/>
            <p:cNvCxnSpPr>
              <a:stCxn id="1253" idx="1"/>
            </p:cNvCxnSpPr>
            <p:nvPr/>
          </p:nvCxnSpPr>
          <p:spPr>
            <a:xfrm rot="10800000">
              <a:off x="4831350" y="4239600"/>
              <a:ext cx="187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5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60" name="Google Shape;1260;p57"/>
          <p:cNvGrpSpPr/>
          <p:nvPr/>
        </p:nvGrpSpPr>
        <p:grpSpPr>
          <a:xfrm>
            <a:off x="457200" y="1447425"/>
            <a:ext cx="7976575" cy="432000"/>
            <a:chOff x="457200" y="1447425"/>
            <a:chExt cx="7976575" cy="432000"/>
          </a:xfrm>
        </p:grpSpPr>
        <p:sp>
          <p:nvSpPr>
            <p:cNvPr id="1261" name="Google Shape;1261;p57"/>
            <p:cNvSpPr/>
            <p:nvPr/>
          </p:nvSpPr>
          <p:spPr>
            <a:xfrm>
              <a:off x="457200" y="144742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6</a:t>
              </a:r>
              <a:endParaRPr/>
            </a:p>
          </p:txBody>
        </p:sp>
        <p:sp>
          <p:nvSpPr>
            <p:cNvPr id="1262" name="Google Shape;1262;p57"/>
            <p:cNvSpPr txBox="1"/>
            <p:nvPr/>
          </p:nvSpPr>
          <p:spPr>
            <a:xfrm>
              <a:off x="3086788" y="1486125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Mature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63" name="Google Shape;1263;p57"/>
            <p:cNvSpPr txBox="1"/>
            <p:nvPr/>
          </p:nvSpPr>
          <p:spPr>
            <a:xfrm>
              <a:off x="5053675" y="1486125"/>
              <a:ext cx="3380100" cy="35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64" name="Google Shape;1264;p57"/>
            <p:cNvCxnSpPr>
              <a:stCxn id="1262" idx="3"/>
              <a:endCxn id="1263" idx="1"/>
            </p:cNvCxnSpPr>
            <p:nvPr/>
          </p:nvCxnSpPr>
          <p:spPr>
            <a:xfrm>
              <a:off x="4667188" y="1663425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65" name="Google Shape;1265;p57"/>
          <p:cNvGrpSpPr/>
          <p:nvPr/>
        </p:nvGrpSpPr>
        <p:grpSpPr>
          <a:xfrm>
            <a:off x="457200" y="1958760"/>
            <a:ext cx="7976575" cy="432000"/>
            <a:chOff x="457200" y="1958760"/>
            <a:chExt cx="7976575" cy="432000"/>
          </a:xfrm>
        </p:grpSpPr>
        <p:sp>
          <p:nvSpPr>
            <p:cNvPr id="1266" name="Google Shape;1266;p57"/>
            <p:cNvSpPr/>
            <p:nvPr/>
          </p:nvSpPr>
          <p:spPr>
            <a:xfrm>
              <a:off x="457200" y="195876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5</a:t>
              </a:r>
              <a:endParaRPr/>
            </a:p>
          </p:txBody>
        </p:sp>
        <p:sp>
          <p:nvSpPr>
            <p:cNvPr id="1267" name="Google Shape;1267;p57"/>
            <p:cNvSpPr txBox="1"/>
            <p:nvPr/>
          </p:nvSpPr>
          <p:spPr>
            <a:xfrm>
              <a:off x="3086788" y="1997520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Optimize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68" name="Google Shape;1268;p57"/>
            <p:cNvSpPr txBox="1"/>
            <p:nvPr/>
          </p:nvSpPr>
          <p:spPr>
            <a:xfrm>
              <a:off x="5053675" y="1997520"/>
              <a:ext cx="3380100" cy="3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69" name="Google Shape;1269;p57"/>
            <p:cNvCxnSpPr>
              <a:stCxn id="1267" idx="3"/>
              <a:endCxn id="1268" idx="1"/>
            </p:cNvCxnSpPr>
            <p:nvPr/>
          </p:nvCxnSpPr>
          <p:spPr>
            <a:xfrm>
              <a:off x="4667188" y="2174820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0" name="Google Shape;1270;p57"/>
          <p:cNvGrpSpPr/>
          <p:nvPr/>
        </p:nvGrpSpPr>
        <p:grpSpPr>
          <a:xfrm>
            <a:off x="457200" y="2470095"/>
            <a:ext cx="7976575" cy="432000"/>
            <a:chOff x="457200" y="2470095"/>
            <a:chExt cx="7976575" cy="432000"/>
          </a:xfrm>
        </p:grpSpPr>
        <p:sp>
          <p:nvSpPr>
            <p:cNvPr id="1271" name="Google Shape;1271;p57"/>
            <p:cNvSpPr/>
            <p:nvPr/>
          </p:nvSpPr>
          <p:spPr>
            <a:xfrm>
              <a:off x="457200" y="247009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4</a:t>
              </a:r>
              <a:endParaRPr/>
            </a:p>
          </p:txBody>
        </p:sp>
        <p:sp>
          <p:nvSpPr>
            <p:cNvPr id="1272" name="Google Shape;1272;p57"/>
            <p:cNvSpPr txBox="1"/>
            <p:nvPr/>
          </p:nvSpPr>
          <p:spPr>
            <a:xfrm>
              <a:off x="3086788" y="2508841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3" name="Google Shape;1273;p57"/>
            <p:cNvSpPr txBox="1"/>
            <p:nvPr/>
          </p:nvSpPr>
          <p:spPr>
            <a:xfrm>
              <a:off x="5053675" y="2508840"/>
              <a:ext cx="3380100" cy="354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74" name="Google Shape;1274;p57"/>
            <p:cNvCxnSpPr>
              <a:stCxn id="1272" idx="3"/>
              <a:endCxn id="1273" idx="1"/>
            </p:cNvCxnSpPr>
            <p:nvPr/>
          </p:nvCxnSpPr>
          <p:spPr>
            <a:xfrm>
              <a:off x="4667188" y="2686141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5" name="Google Shape;1275;p57"/>
          <p:cNvGrpSpPr/>
          <p:nvPr/>
        </p:nvGrpSpPr>
        <p:grpSpPr>
          <a:xfrm>
            <a:off x="457200" y="2981430"/>
            <a:ext cx="7976575" cy="432000"/>
            <a:chOff x="457200" y="2981430"/>
            <a:chExt cx="7976575" cy="432000"/>
          </a:xfrm>
        </p:grpSpPr>
        <p:sp>
          <p:nvSpPr>
            <p:cNvPr id="1276" name="Google Shape;1276;p57"/>
            <p:cNvSpPr/>
            <p:nvPr/>
          </p:nvSpPr>
          <p:spPr>
            <a:xfrm>
              <a:off x="457200" y="298143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3</a:t>
              </a:r>
              <a:endParaRPr/>
            </a:p>
          </p:txBody>
        </p:sp>
        <p:sp>
          <p:nvSpPr>
            <p:cNvPr id="1277" name="Google Shape;1277;p57"/>
            <p:cNvSpPr txBox="1"/>
            <p:nvPr/>
          </p:nvSpPr>
          <p:spPr>
            <a:xfrm>
              <a:off x="3086788" y="3020161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Define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8" name="Google Shape;1278;p57"/>
            <p:cNvSpPr txBox="1"/>
            <p:nvPr/>
          </p:nvSpPr>
          <p:spPr>
            <a:xfrm>
              <a:off x="5053675" y="3020160"/>
              <a:ext cx="3380100" cy="354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79" name="Google Shape;1279;p57"/>
            <p:cNvCxnSpPr>
              <a:stCxn id="1277" idx="3"/>
              <a:endCxn id="1278" idx="1"/>
            </p:cNvCxnSpPr>
            <p:nvPr/>
          </p:nvCxnSpPr>
          <p:spPr>
            <a:xfrm>
              <a:off x="4667188" y="3197461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0" name="Google Shape;1280;p57"/>
          <p:cNvGrpSpPr/>
          <p:nvPr/>
        </p:nvGrpSpPr>
        <p:grpSpPr>
          <a:xfrm>
            <a:off x="457200" y="3492765"/>
            <a:ext cx="7976575" cy="432000"/>
            <a:chOff x="457200" y="3492765"/>
            <a:chExt cx="7976575" cy="432000"/>
          </a:xfrm>
        </p:grpSpPr>
        <p:sp>
          <p:nvSpPr>
            <p:cNvPr id="1281" name="Google Shape;1281;p57"/>
            <p:cNvSpPr/>
            <p:nvPr/>
          </p:nvSpPr>
          <p:spPr>
            <a:xfrm>
              <a:off x="457200" y="349276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2</a:t>
              </a:r>
              <a:endParaRPr/>
            </a:p>
          </p:txBody>
        </p:sp>
        <p:sp>
          <p:nvSpPr>
            <p:cNvPr id="1282" name="Google Shape;1282;p57"/>
            <p:cNvSpPr txBox="1"/>
            <p:nvPr/>
          </p:nvSpPr>
          <p:spPr>
            <a:xfrm>
              <a:off x="3086788" y="3531482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Repeatable</a:t>
              </a:r>
              <a:endParaRPr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3" name="Google Shape;1283;p57"/>
            <p:cNvSpPr txBox="1"/>
            <p:nvPr/>
          </p:nvSpPr>
          <p:spPr>
            <a:xfrm>
              <a:off x="5053675" y="3531480"/>
              <a:ext cx="3380100" cy="35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84" name="Google Shape;1284;p57"/>
            <p:cNvCxnSpPr>
              <a:stCxn id="1282" idx="3"/>
              <a:endCxn id="1283" idx="1"/>
            </p:cNvCxnSpPr>
            <p:nvPr/>
          </p:nvCxnSpPr>
          <p:spPr>
            <a:xfrm>
              <a:off x="4667188" y="3708782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5" name="Google Shape;1285;p57"/>
          <p:cNvGrpSpPr/>
          <p:nvPr/>
        </p:nvGrpSpPr>
        <p:grpSpPr>
          <a:xfrm>
            <a:off x="457200" y="4004100"/>
            <a:ext cx="7976575" cy="432000"/>
            <a:chOff x="457200" y="4004100"/>
            <a:chExt cx="7976575" cy="432000"/>
          </a:xfrm>
        </p:grpSpPr>
        <p:sp>
          <p:nvSpPr>
            <p:cNvPr id="1286" name="Google Shape;1286;p57"/>
            <p:cNvSpPr/>
            <p:nvPr/>
          </p:nvSpPr>
          <p:spPr>
            <a:xfrm>
              <a:off x="457200" y="400410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  <a:endParaRPr/>
            </a:p>
          </p:txBody>
        </p:sp>
        <p:sp>
          <p:nvSpPr>
            <p:cNvPr id="1287" name="Google Shape;1287;p57"/>
            <p:cNvSpPr txBox="1"/>
            <p:nvPr/>
          </p:nvSpPr>
          <p:spPr>
            <a:xfrm>
              <a:off x="3086788" y="4042802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 sz="1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8" name="Google Shape;1288;p57"/>
            <p:cNvSpPr txBox="1"/>
            <p:nvPr/>
          </p:nvSpPr>
          <p:spPr>
            <a:xfrm>
              <a:off x="5053675" y="4042800"/>
              <a:ext cx="3380100" cy="35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89" name="Google Shape;1289;p57"/>
            <p:cNvCxnSpPr>
              <a:stCxn id="1287" idx="3"/>
              <a:endCxn id="1288" idx="1"/>
            </p:cNvCxnSpPr>
            <p:nvPr/>
          </p:nvCxnSpPr>
          <p:spPr>
            <a:xfrm>
              <a:off x="4667188" y="4220102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95" name="Google Shape;1295;p58"/>
          <p:cNvGrpSpPr/>
          <p:nvPr/>
        </p:nvGrpSpPr>
        <p:grpSpPr>
          <a:xfrm>
            <a:off x="710275" y="2367625"/>
            <a:ext cx="2149682" cy="2097800"/>
            <a:chOff x="710275" y="2367625"/>
            <a:chExt cx="2149682" cy="2097800"/>
          </a:xfrm>
        </p:grpSpPr>
        <p:sp>
          <p:nvSpPr>
            <p:cNvPr id="1296" name="Google Shape;1296;p58"/>
            <p:cNvSpPr/>
            <p:nvPr/>
          </p:nvSpPr>
          <p:spPr>
            <a:xfrm>
              <a:off x="1583157" y="23676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7" name="Google Shape;1297;p58"/>
            <p:cNvCxnSpPr/>
            <p:nvPr/>
          </p:nvCxnSpPr>
          <p:spPr>
            <a:xfrm>
              <a:off x="1438075" y="3477400"/>
              <a:ext cx="0" cy="2796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298" name="Google Shape;1298;p58"/>
            <p:cNvSpPr/>
            <p:nvPr/>
          </p:nvSpPr>
          <p:spPr>
            <a:xfrm>
              <a:off x="710275" y="31453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 hoc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99" name="Google Shape;1299;p58"/>
            <p:cNvSpPr txBox="1"/>
            <p:nvPr/>
          </p:nvSpPr>
          <p:spPr>
            <a:xfrm>
              <a:off x="710275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0" name="Google Shape;1300;p58"/>
          <p:cNvGrpSpPr/>
          <p:nvPr/>
        </p:nvGrpSpPr>
        <p:grpSpPr>
          <a:xfrm>
            <a:off x="2277238" y="2005425"/>
            <a:ext cx="2149689" cy="2460000"/>
            <a:chOff x="2277238" y="2005425"/>
            <a:chExt cx="2149689" cy="2460000"/>
          </a:xfrm>
        </p:grpSpPr>
        <p:sp>
          <p:nvSpPr>
            <p:cNvPr id="1301" name="Google Shape;1301;p58"/>
            <p:cNvSpPr/>
            <p:nvPr/>
          </p:nvSpPr>
          <p:spPr>
            <a:xfrm>
              <a:off x="3150127" y="20054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2" name="Google Shape;1302;p58"/>
            <p:cNvCxnSpPr/>
            <p:nvPr/>
          </p:nvCxnSpPr>
          <p:spPr>
            <a:xfrm>
              <a:off x="3005038" y="3115200"/>
              <a:ext cx="0" cy="6417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03" name="Google Shape;1303;p58"/>
            <p:cNvSpPr/>
            <p:nvPr/>
          </p:nvSpPr>
          <p:spPr>
            <a:xfrm>
              <a:off x="2277238" y="27831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4" name="Google Shape;1304;p58"/>
            <p:cNvSpPr txBox="1"/>
            <p:nvPr/>
          </p:nvSpPr>
          <p:spPr>
            <a:xfrm>
              <a:off x="2277252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also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5" name="Google Shape;1305;p58"/>
          <p:cNvGrpSpPr/>
          <p:nvPr/>
        </p:nvGrpSpPr>
        <p:grpSpPr>
          <a:xfrm>
            <a:off x="3844209" y="1643225"/>
            <a:ext cx="2149697" cy="2822200"/>
            <a:chOff x="3844209" y="1643225"/>
            <a:chExt cx="2149697" cy="2822200"/>
          </a:xfrm>
        </p:grpSpPr>
        <p:sp>
          <p:nvSpPr>
            <p:cNvPr id="1306" name="Google Shape;1306;p58"/>
            <p:cNvSpPr/>
            <p:nvPr/>
          </p:nvSpPr>
          <p:spPr>
            <a:xfrm>
              <a:off x="4717106" y="16432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7" name="Google Shape;1307;p58"/>
            <p:cNvCxnSpPr/>
            <p:nvPr/>
          </p:nvCxnSpPr>
          <p:spPr>
            <a:xfrm>
              <a:off x="4572009" y="2753000"/>
              <a:ext cx="0" cy="1003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08" name="Google Shape;1308;p58"/>
            <p:cNvSpPr/>
            <p:nvPr/>
          </p:nvSpPr>
          <p:spPr>
            <a:xfrm>
              <a:off x="3844209" y="24209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9" name="Google Shape;1309;p58"/>
            <p:cNvSpPr txBox="1"/>
            <p:nvPr/>
          </p:nvSpPr>
          <p:spPr>
            <a:xfrm>
              <a:off x="3844229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a giant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0" name="Google Shape;1310;p58"/>
          <p:cNvGrpSpPr/>
          <p:nvPr/>
        </p:nvGrpSpPr>
        <p:grpSpPr>
          <a:xfrm>
            <a:off x="6978175" y="1696500"/>
            <a:ext cx="1455608" cy="2768925"/>
            <a:chOff x="6978175" y="1696500"/>
            <a:chExt cx="1455608" cy="2768925"/>
          </a:xfrm>
        </p:grpSpPr>
        <p:cxnSp>
          <p:nvCxnSpPr>
            <p:cNvPr id="1311" name="Google Shape;1311;p58"/>
            <p:cNvCxnSpPr/>
            <p:nvPr/>
          </p:nvCxnSpPr>
          <p:spPr>
            <a:xfrm>
              <a:off x="7705975" y="2028600"/>
              <a:ext cx="0" cy="1728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12" name="Google Shape;1312;p58"/>
            <p:cNvSpPr/>
            <p:nvPr/>
          </p:nvSpPr>
          <p:spPr>
            <a:xfrm>
              <a:off x="6978175" y="16965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3" name="Google Shape;1313;p58"/>
            <p:cNvSpPr txBox="1"/>
            <p:nvPr/>
          </p:nvSpPr>
          <p:spPr>
            <a:xfrm>
              <a:off x="6978183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14" name="Google Shape;1314;p58"/>
          <p:cNvCxnSpPr/>
          <p:nvPr/>
        </p:nvCxnSpPr>
        <p:spPr>
          <a:xfrm>
            <a:off x="6139012" y="2390800"/>
            <a:ext cx="0" cy="1365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315" name="Google Shape;1315;p58"/>
          <p:cNvGrpSpPr/>
          <p:nvPr/>
        </p:nvGrpSpPr>
        <p:grpSpPr>
          <a:xfrm>
            <a:off x="5411206" y="1281025"/>
            <a:ext cx="2149687" cy="3184400"/>
            <a:chOff x="5411206" y="1281025"/>
            <a:chExt cx="2149687" cy="3184400"/>
          </a:xfrm>
        </p:grpSpPr>
        <p:sp>
          <p:nvSpPr>
            <p:cNvPr id="1316" name="Google Shape;1316;p58"/>
            <p:cNvSpPr/>
            <p:nvPr/>
          </p:nvSpPr>
          <p:spPr>
            <a:xfrm>
              <a:off x="6284093" y="12810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5411212" y="20587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8" name="Google Shape;1318;p58"/>
            <p:cNvSpPr txBox="1"/>
            <p:nvPr/>
          </p:nvSpPr>
          <p:spPr>
            <a:xfrm>
              <a:off x="5411206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324" name="Google Shape;1324;p59"/>
          <p:cNvGrpSpPr/>
          <p:nvPr/>
        </p:nvGrpSpPr>
        <p:grpSpPr>
          <a:xfrm>
            <a:off x="3798400" y="1263650"/>
            <a:ext cx="1545329" cy="3399950"/>
            <a:chOff x="3798400" y="1263650"/>
            <a:chExt cx="1545329" cy="3399950"/>
          </a:xfrm>
        </p:grpSpPr>
        <p:sp>
          <p:nvSpPr>
            <p:cNvPr id="1325" name="Google Shape;1325;p59"/>
            <p:cNvSpPr/>
            <p:nvPr/>
          </p:nvSpPr>
          <p:spPr>
            <a:xfrm>
              <a:off x="3798400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3800236" y="3215103"/>
              <a:ext cx="1543178" cy="942180"/>
            </a:xfrm>
            <a:custGeom>
              <a:rect b="b" l="l" r="r" t="t"/>
              <a:pathLst>
                <a:path extrusionOk="0" h="2246" w="3678">
                  <a:moveTo>
                    <a:pt x="0" y="2245"/>
                  </a:moveTo>
                  <a:lnTo>
                    <a:pt x="0" y="0"/>
                  </a:lnTo>
                  <a:lnTo>
                    <a:pt x="3677" y="0"/>
                  </a:lnTo>
                  <a:lnTo>
                    <a:pt x="3677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4236721" y="1263650"/>
              <a:ext cx="670209" cy="672028"/>
            </a:xfrm>
            <a:custGeom>
              <a:rect b="b" l="l" r="r" t="t"/>
              <a:pathLst>
                <a:path extrusionOk="0" h="1600" w="1598">
                  <a:moveTo>
                    <a:pt x="1597" y="804"/>
                  </a:moveTo>
                  <a:lnTo>
                    <a:pt x="1597" y="804"/>
                  </a:lnTo>
                  <a:cubicBezTo>
                    <a:pt x="1597" y="1243"/>
                    <a:pt x="1241" y="1599"/>
                    <a:pt x="802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2" y="0"/>
                  </a:cubicBezTo>
                  <a:cubicBezTo>
                    <a:pt x="1241" y="0"/>
                    <a:pt x="1597" y="357"/>
                    <a:pt x="1597" y="80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9"/>
            <p:cNvSpPr txBox="1"/>
            <p:nvPr/>
          </p:nvSpPr>
          <p:spPr>
            <a:xfrm>
              <a:off x="4365575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9" name="Google Shape;1329;p59"/>
            <p:cNvSpPr txBox="1"/>
            <p:nvPr/>
          </p:nvSpPr>
          <p:spPr>
            <a:xfrm flipH="1">
              <a:off x="3799929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Development Procedure</a:t>
              </a:r>
              <a:endParaRPr b="1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0" name="Google Shape;1330;p59"/>
            <p:cNvSpPr txBox="1"/>
            <p:nvPr/>
          </p:nvSpPr>
          <p:spPr>
            <a:xfrm>
              <a:off x="3800227" y="2642459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It's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1" name="Google Shape;1331;p59"/>
            <p:cNvSpPr txBox="1"/>
            <p:nvPr/>
          </p:nvSpPr>
          <p:spPr>
            <a:xfrm flipH="1">
              <a:off x="3799925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3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4536212" y="3551528"/>
              <a:ext cx="57557" cy="54943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4508782" y="3635186"/>
              <a:ext cx="113745" cy="57599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4327026" y="3465256"/>
              <a:ext cx="487720" cy="483778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5" name="Google Shape;1335;p59"/>
          <p:cNvGrpSpPr/>
          <p:nvPr/>
        </p:nvGrpSpPr>
        <p:grpSpPr>
          <a:xfrm>
            <a:off x="7141265" y="1263650"/>
            <a:ext cx="1546885" cy="3399950"/>
            <a:chOff x="7141265" y="1263650"/>
            <a:chExt cx="1546885" cy="3399950"/>
          </a:xfrm>
        </p:grpSpPr>
        <p:sp>
          <p:nvSpPr>
            <p:cNvPr id="1336" name="Google Shape;1336;p59"/>
            <p:cNvSpPr/>
            <p:nvPr/>
          </p:nvSpPr>
          <p:spPr>
            <a:xfrm>
              <a:off x="7144313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7575959" y="1263650"/>
              <a:ext cx="673851" cy="672028"/>
            </a:xfrm>
            <a:custGeom>
              <a:rect b="b" l="l" r="r" t="t"/>
              <a:pathLst>
                <a:path extrusionOk="0" h="1600" w="1607">
                  <a:moveTo>
                    <a:pt x="1606" y="804"/>
                  </a:moveTo>
                  <a:lnTo>
                    <a:pt x="1606" y="804"/>
                  </a:lnTo>
                  <a:cubicBezTo>
                    <a:pt x="1606" y="1243"/>
                    <a:pt x="1242" y="1599"/>
                    <a:pt x="803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3" y="0"/>
                  </a:cubicBezTo>
                  <a:cubicBezTo>
                    <a:pt x="1242" y="0"/>
                    <a:pt x="1606" y="357"/>
                    <a:pt x="1606" y="80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9"/>
            <p:cNvSpPr txBox="1"/>
            <p:nvPr/>
          </p:nvSpPr>
          <p:spPr>
            <a:xfrm>
              <a:off x="7709988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lang="en-GB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9" name="Google Shape;1339;p59"/>
            <p:cNvSpPr txBox="1"/>
            <p:nvPr/>
          </p:nvSpPr>
          <p:spPr>
            <a:xfrm flipH="1">
              <a:off x="7144350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9"/>
                </a:buClr>
                <a:buSzPts val="2400"/>
                <a:buFont typeface="Lato"/>
                <a:buNone/>
              </a:pPr>
              <a:r>
                <a:rPr b="1" lang="en-GB" sz="17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 launch and Review</a:t>
              </a:r>
              <a:endParaRPr b="1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0" name="Google Shape;1340;p59"/>
            <p:cNvSpPr txBox="1"/>
            <p:nvPr/>
          </p:nvSpPr>
          <p:spPr>
            <a:xfrm>
              <a:off x="7144647" y="2642451"/>
              <a:ext cx="1543200" cy="5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7141265" y="3215100"/>
              <a:ext cx="1543174" cy="942175"/>
            </a:xfrm>
            <a:custGeom>
              <a:rect b="b" l="l" r="r" t="t"/>
              <a:pathLst>
                <a:path extrusionOk="0" h="2246" w="2859">
                  <a:moveTo>
                    <a:pt x="0" y="2245"/>
                  </a:moveTo>
                  <a:lnTo>
                    <a:pt x="0" y="0"/>
                  </a:lnTo>
                  <a:lnTo>
                    <a:pt x="2858" y="0"/>
                  </a:lnTo>
                  <a:lnTo>
                    <a:pt x="285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9"/>
            <p:cNvSpPr txBox="1"/>
            <p:nvPr/>
          </p:nvSpPr>
          <p:spPr>
            <a:xfrm flipH="1">
              <a:off x="7144338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9"/>
                </a:buClr>
                <a:buSzPts val="2400"/>
                <a:buFont typeface="Lato"/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5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7681822" y="3692098"/>
              <a:ext cx="96772" cy="91543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7732821" y="3740483"/>
              <a:ext cx="96772" cy="92871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7783780" y="3791441"/>
              <a:ext cx="95486" cy="92539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7832165" y="3841445"/>
              <a:ext cx="96772" cy="92539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7915823" y="3891490"/>
              <a:ext cx="61499" cy="62122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7668750" y="3495652"/>
              <a:ext cx="461535" cy="41219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7820380" y="3467890"/>
              <a:ext cx="341275" cy="249732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59"/>
          <p:cNvGrpSpPr/>
          <p:nvPr/>
        </p:nvGrpSpPr>
        <p:grpSpPr>
          <a:xfrm>
            <a:off x="2127751" y="1263650"/>
            <a:ext cx="1546826" cy="3399950"/>
            <a:chOff x="2127751" y="1263650"/>
            <a:chExt cx="1546826" cy="3399950"/>
          </a:xfrm>
        </p:grpSpPr>
        <p:sp>
          <p:nvSpPr>
            <p:cNvPr id="1351" name="Google Shape;1351;p59"/>
            <p:cNvSpPr/>
            <p:nvPr/>
          </p:nvSpPr>
          <p:spPr>
            <a:xfrm>
              <a:off x="2128125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2127751" y="3215103"/>
              <a:ext cx="1543782" cy="942180"/>
            </a:xfrm>
            <a:custGeom>
              <a:rect b="b" l="l" r="r" t="t"/>
              <a:pathLst>
                <a:path extrusionOk="0" h="2246" w="3679">
                  <a:moveTo>
                    <a:pt x="0" y="2245"/>
                  </a:moveTo>
                  <a:lnTo>
                    <a:pt x="0" y="0"/>
                  </a:lnTo>
                  <a:lnTo>
                    <a:pt x="3678" y="0"/>
                  </a:lnTo>
                  <a:lnTo>
                    <a:pt x="367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2566664" y="1263650"/>
              <a:ext cx="672028" cy="672028"/>
            </a:xfrm>
            <a:custGeom>
              <a:rect b="b" l="l" r="r" t="t"/>
              <a:pathLst>
                <a:path extrusionOk="0" h="1600" w="1599">
                  <a:moveTo>
                    <a:pt x="1598" y="804"/>
                  </a:moveTo>
                  <a:lnTo>
                    <a:pt x="1598" y="804"/>
                  </a:lnTo>
                  <a:cubicBezTo>
                    <a:pt x="1598" y="1243"/>
                    <a:pt x="1242" y="1599"/>
                    <a:pt x="795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795" y="0"/>
                  </a:cubicBezTo>
                  <a:cubicBezTo>
                    <a:pt x="1242" y="0"/>
                    <a:pt x="1598" y="357"/>
                    <a:pt x="1598" y="80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9"/>
            <p:cNvSpPr txBox="1"/>
            <p:nvPr/>
          </p:nvSpPr>
          <p:spPr>
            <a:xfrm>
              <a:off x="2696427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5" name="Google Shape;1355;p59"/>
            <p:cNvSpPr txBox="1"/>
            <p:nvPr/>
          </p:nvSpPr>
          <p:spPr>
            <a:xfrm flipH="1">
              <a:off x="2130776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Detail Examination</a:t>
              </a:r>
              <a:endParaRPr b="1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6" name="Google Shape;1356;p59"/>
            <p:cNvSpPr txBox="1"/>
            <p:nvPr/>
          </p:nvSpPr>
          <p:spPr>
            <a:xfrm>
              <a:off x="2131074" y="2650166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7" name="Google Shape;1357;p59"/>
            <p:cNvSpPr txBox="1"/>
            <p:nvPr/>
          </p:nvSpPr>
          <p:spPr>
            <a:xfrm flipH="1">
              <a:off x="2130777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2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2818340" y="3783544"/>
              <a:ext cx="56271" cy="54943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2660154" y="3468458"/>
              <a:ext cx="485064" cy="485106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3058898" y="3596600"/>
              <a:ext cx="56271" cy="56229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1" name="Google Shape;1361;p59"/>
          <p:cNvGrpSpPr/>
          <p:nvPr/>
        </p:nvGrpSpPr>
        <p:grpSpPr>
          <a:xfrm>
            <a:off x="5469075" y="1263650"/>
            <a:ext cx="1546850" cy="3399950"/>
            <a:chOff x="5469075" y="1263650"/>
            <a:chExt cx="1546850" cy="3399950"/>
          </a:xfrm>
        </p:grpSpPr>
        <p:sp>
          <p:nvSpPr>
            <p:cNvPr id="1362" name="Google Shape;1362;p59"/>
            <p:cNvSpPr/>
            <p:nvPr/>
          </p:nvSpPr>
          <p:spPr>
            <a:xfrm>
              <a:off x="5469838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5469075" y="3215103"/>
              <a:ext cx="1543782" cy="942180"/>
            </a:xfrm>
            <a:custGeom>
              <a:rect b="b" l="l" r="r" t="t"/>
              <a:pathLst>
                <a:path extrusionOk="0" h="2246" w="3679">
                  <a:moveTo>
                    <a:pt x="0" y="2245"/>
                  </a:moveTo>
                  <a:lnTo>
                    <a:pt x="0" y="0"/>
                  </a:lnTo>
                  <a:lnTo>
                    <a:pt x="3678" y="0"/>
                  </a:lnTo>
                  <a:lnTo>
                    <a:pt x="367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5903738" y="1263650"/>
              <a:ext cx="673851" cy="672028"/>
            </a:xfrm>
            <a:custGeom>
              <a:rect b="b" l="l" r="r" t="t"/>
              <a:pathLst>
                <a:path extrusionOk="0" h="1600" w="1607">
                  <a:moveTo>
                    <a:pt x="1606" y="804"/>
                  </a:moveTo>
                  <a:lnTo>
                    <a:pt x="1606" y="804"/>
                  </a:lnTo>
                  <a:cubicBezTo>
                    <a:pt x="1606" y="1243"/>
                    <a:pt x="1242" y="1599"/>
                    <a:pt x="803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3" y="0"/>
                  </a:cubicBezTo>
                  <a:cubicBezTo>
                    <a:pt x="1242" y="0"/>
                    <a:pt x="1606" y="357"/>
                    <a:pt x="1606" y="8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9"/>
            <p:cNvSpPr txBox="1"/>
            <p:nvPr/>
          </p:nvSpPr>
          <p:spPr>
            <a:xfrm>
              <a:off x="6037767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66" name="Google Shape;1366;p59"/>
            <p:cNvSpPr txBox="1"/>
            <p:nvPr/>
          </p:nvSpPr>
          <p:spPr>
            <a:xfrm flipH="1">
              <a:off x="5472124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and Validate</a:t>
              </a:r>
              <a:endParaRPr b="1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7" name="Google Shape;1367;p59"/>
            <p:cNvSpPr txBox="1"/>
            <p:nvPr/>
          </p:nvSpPr>
          <p:spPr>
            <a:xfrm>
              <a:off x="5472421" y="2642459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8" name="Google Shape;1368;p59"/>
            <p:cNvSpPr txBox="1"/>
            <p:nvPr/>
          </p:nvSpPr>
          <p:spPr>
            <a:xfrm flipH="1">
              <a:off x="5472117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4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6173266" y="3577723"/>
              <a:ext cx="28799" cy="28799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6088280" y="3692752"/>
              <a:ext cx="28799" cy="28799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6287009" y="3662708"/>
              <a:ext cx="30086" cy="28799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5999393" y="3806495"/>
              <a:ext cx="485064" cy="57557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6107866" y="3892808"/>
              <a:ext cx="268074" cy="56229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6371953" y="3550252"/>
              <a:ext cx="30127" cy="28799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6003294" y="3465266"/>
              <a:ext cx="485064" cy="312518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59"/>
          <p:cNvGrpSpPr/>
          <p:nvPr/>
        </p:nvGrpSpPr>
        <p:grpSpPr>
          <a:xfrm>
            <a:off x="450050" y="1263650"/>
            <a:ext cx="1549781" cy="3399950"/>
            <a:chOff x="450050" y="1263650"/>
            <a:chExt cx="1549781" cy="3399950"/>
          </a:xfrm>
        </p:grpSpPr>
        <p:sp>
          <p:nvSpPr>
            <p:cNvPr id="1377" name="Google Shape;1377;p59"/>
            <p:cNvSpPr/>
            <p:nvPr/>
          </p:nvSpPr>
          <p:spPr>
            <a:xfrm>
              <a:off x="450050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456344" y="3215100"/>
              <a:ext cx="1543174" cy="942175"/>
            </a:xfrm>
            <a:custGeom>
              <a:rect b="b" l="l" r="r" t="t"/>
              <a:pathLst>
                <a:path extrusionOk="0" h="2246" w="2859">
                  <a:moveTo>
                    <a:pt x="0" y="2245"/>
                  </a:moveTo>
                  <a:lnTo>
                    <a:pt x="0" y="0"/>
                  </a:lnTo>
                  <a:lnTo>
                    <a:pt x="2858" y="0"/>
                  </a:lnTo>
                  <a:lnTo>
                    <a:pt x="285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890096" y="1263650"/>
              <a:ext cx="675670" cy="672028"/>
            </a:xfrm>
            <a:custGeom>
              <a:rect b="b" l="l" r="r" t="t"/>
              <a:pathLst>
                <a:path extrusionOk="0" h="1600" w="1608">
                  <a:moveTo>
                    <a:pt x="1607" y="804"/>
                  </a:moveTo>
                  <a:lnTo>
                    <a:pt x="1607" y="804"/>
                  </a:lnTo>
                  <a:cubicBezTo>
                    <a:pt x="1607" y="1243"/>
                    <a:pt x="1251" y="1599"/>
                    <a:pt x="804" y="1599"/>
                  </a:cubicBezTo>
                  <a:cubicBezTo>
                    <a:pt x="365" y="1599"/>
                    <a:pt x="0" y="1243"/>
                    <a:pt x="0" y="804"/>
                  </a:cubicBezTo>
                  <a:cubicBezTo>
                    <a:pt x="0" y="357"/>
                    <a:pt x="365" y="0"/>
                    <a:pt x="804" y="0"/>
                  </a:cubicBezTo>
                  <a:cubicBezTo>
                    <a:pt x="1251" y="0"/>
                    <a:pt x="1607" y="357"/>
                    <a:pt x="1607" y="80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9"/>
            <p:cNvSpPr txBox="1"/>
            <p:nvPr/>
          </p:nvSpPr>
          <p:spPr>
            <a:xfrm flipH="1">
              <a:off x="456026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 Examination</a:t>
              </a:r>
              <a:endParaRPr b="1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1" name="Google Shape;1381;p59"/>
            <p:cNvSpPr txBox="1"/>
            <p:nvPr/>
          </p:nvSpPr>
          <p:spPr>
            <a:xfrm>
              <a:off x="1021681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82" name="Google Shape;1382;p59"/>
            <p:cNvSpPr txBox="1"/>
            <p:nvPr/>
          </p:nvSpPr>
          <p:spPr>
            <a:xfrm>
              <a:off x="456325" y="2650166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It's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59"/>
            <p:cNvSpPr txBox="1"/>
            <p:nvPr/>
          </p:nvSpPr>
          <p:spPr>
            <a:xfrm flipH="1">
              <a:off x="456031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1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1250924" y="3639305"/>
              <a:ext cx="115114" cy="56271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1279682" y="3555647"/>
              <a:ext cx="54984" cy="54943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977418" y="3469375"/>
              <a:ext cx="501041" cy="48328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6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392" name="Google Shape;1392;p60"/>
          <p:cNvGrpSpPr/>
          <p:nvPr/>
        </p:nvGrpSpPr>
        <p:grpSpPr>
          <a:xfrm>
            <a:off x="533400" y="1312755"/>
            <a:ext cx="1813800" cy="757433"/>
            <a:chOff x="533400" y="1312755"/>
            <a:chExt cx="1813800" cy="757433"/>
          </a:xfrm>
        </p:grpSpPr>
        <p:sp>
          <p:nvSpPr>
            <p:cNvPr id="1393" name="Google Shape;1393;p60"/>
            <p:cNvSpPr txBox="1"/>
            <p:nvPr/>
          </p:nvSpPr>
          <p:spPr>
            <a:xfrm>
              <a:off x="533400" y="15505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4" name="Google Shape;1394;p60"/>
            <p:cNvSpPr txBox="1"/>
            <p:nvPr/>
          </p:nvSpPr>
          <p:spPr>
            <a:xfrm>
              <a:off x="533400" y="1312755"/>
              <a:ext cx="1813800" cy="2394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5" name="Google Shape;1395;p60"/>
          <p:cNvGrpSpPr/>
          <p:nvPr/>
        </p:nvGrpSpPr>
        <p:grpSpPr>
          <a:xfrm>
            <a:off x="533400" y="2554388"/>
            <a:ext cx="1813800" cy="757424"/>
            <a:chOff x="533400" y="2554388"/>
            <a:chExt cx="1813800" cy="757424"/>
          </a:xfrm>
        </p:grpSpPr>
        <p:sp>
          <p:nvSpPr>
            <p:cNvPr id="1396" name="Google Shape;1396;p60"/>
            <p:cNvSpPr txBox="1"/>
            <p:nvPr/>
          </p:nvSpPr>
          <p:spPr>
            <a:xfrm>
              <a:off x="533400" y="2792212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60"/>
            <p:cNvSpPr txBox="1"/>
            <p:nvPr/>
          </p:nvSpPr>
          <p:spPr>
            <a:xfrm>
              <a:off x="533400" y="2554388"/>
              <a:ext cx="1813800" cy="239400"/>
            </a:xfrm>
            <a:prstGeom prst="rect">
              <a:avLst/>
            </a:pr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Capacity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8" name="Google Shape;1398;p60"/>
          <p:cNvGrpSpPr/>
          <p:nvPr/>
        </p:nvGrpSpPr>
        <p:grpSpPr>
          <a:xfrm>
            <a:off x="533400" y="3796021"/>
            <a:ext cx="1813800" cy="757466"/>
            <a:chOff x="533400" y="3796021"/>
            <a:chExt cx="1813800" cy="757466"/>
          </a:xfrm>
        </p:grpSpPr>
        <p:sp>
          <p:nvSpPr>
            <p:cNvPr id="1399" name="Google Shape;1399;p60"/>
            <p:cNvSpPr txBox="1"/>
            <p:nvPr/>
          </p:nvSpPr>
          <p:spPr>
            <a:xfrm>
              <a:off x="533400" y="40338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60"/>
            <p:cNvSpPr txBox="1"/>
            <p:nvPr/>
          </p:nvSpPr>
          <p:spPr>
            <a:xfrm>
              <a:off x="533400" y="3796021"/>
              <a:ext cx="1813800" cy="2394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Motives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1" name="Google Shape;1401;p60"/>
          <p:cNvGrpSpPr/>
          <p:nvPr/>
        </p:nvGrpSpPr>
        <p:grpSpPr>
          <a:xfrm>
            <a:off x="6796800" y="2554388"/>
            <a:ext cx="1813800" cy="757430"/>
            <a:chOff x="6796800" y="2554388"/>
            <a:chExt cx="1813800" cy="757430"/>
          </a:xfrm>
        </p:grpSpPr>
        <p:sp>
          <p:nvSpPr>
            <p:cNvPr id="1402" name="Google Shape;1402;p60"/>
            <p:cNvSpPr txBox="1"/>
            <p:nvPr/>
          </p:nvSpPr>
          <p:spPr>
            <a:xfrm>
              <a:off x="6796800" y="279221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cold place. It’s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3" name="Google Shape;1403;p60"/>
            <p:cNvSpPr txBox="1"/>
            <p:nvPr/>
          </p:nvSpPr>
          <p:spPr>
            <a:xfrm>
              <a:off x="6796800" y="2554388"/>
              <a:ext cx="1813800" cy="2394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Information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4" name="Google Shape;1404;p60"/>
          <p:cNvGrpSpPr/>
          <p:nvPr/>
        </p:nvGrpSpPr>
        <p:grpSpPr>
          <a:xfrm>
            <a:off x="6796800" y="3796021"/>
            <a:ext cx="1813800" cy="757466"/>
            <a:chOff x="6796800" y="3796021"/>
            <a:chExt cx="1813800" cy="757466"/>
          </a:xfrm>
        </p:grpSpPr>
        <p:sp>
          <p:nvSpPr>
            <p:cNvPr id="1405" name="Google Shape;1405;p60"/>
            <p:cNvSpPr txBox="1"/>
            <p:nvPr/>
          </p:nvSpPr>
          <p:spPr>
            <a:xfrm>
              <a:off x="6796800" y="40338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60"/>
            <p:cNvSpPr txBox="1"/>
            <p:nvPr/>
          </p:nvSpPr>
          <p:spPr>
            <a:xfrm>
              <a:off x="6796800" y="3796021"/>
              <a:ext cx="1813800" cy="2394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Knowledge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7" name="Google Shape;1407;p60"/>
          <p:cNvGrpSpPr/>
          <p:nvPr/>
        </p:nvGrpSpPr>
        <p:grpSpPr>
          <a:xfrm>
            <a:off x="6796800" y="1312755"/>
            <a:ext cx="1813800" cy="757433"/>
            <a:chOff x="6796800" y="1312755"/>
            <a:chExt cx="1813800" cy="757433"/>
          </a:xfrm>
        </p:grpSpPr>
        <p:sp>
          <p:nvSpPr>
            <p:cNvPr id="1408" name="Google Shape;1408;p60"/>
            <p:cNvSpPr txBox="1"/>
            <p:nvPr/>
          </p:nvSpPr>
          <p:spPr>
            <a:xfrm>
              <a:off x="6796800" y="15505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9" name="Google Shape;1409;p60"/>
            <p:cNvSpPr txBox="1"/>
            <p:nvPr/>
          </p:nvSpPr>
          <p:spPr>
            <a:xfrm>
              <a:off x="6796800" y="1312755"/>
              <a:ext cx="1813800" cy="2394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Structure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410" name="Google Shape;1410;p60"/>
          <p:cNvSpPr txBox="1"/>
          <p:nvPr/>
        </p:nvSpPr>
        <p:spPr>
          <a:xfrm>
            <a:off x="3956525" y="2557963"/>
            <a:ext cx="1230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7171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Six Boxes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11" name="Google Shape;1411;p60"/>
          <p:cNvGrpSpPr/>
          <p:nvPr/>
        </p:nvGrpSpPr>
        <p:grpSpPr>
          <a:xfrm>
            <a:off x="2852400" y="1145151"/>
            <a:ext cx="3439193" cy="3575936"/>
            <a:chOff x="2852400" y="1145151"/>
            <a:chExt cx="3439193" cy="3575936"/>
          </a:xfrm>
        </p:grpSpPr>
        <p:sp>
          <p:nvSpPr>
            <p:cNvPr id="1412" name="Google Shape;1412;p60"/>
            <p:cNvSpPr/>
            <p:nvPr/>
          </p:nvSpPr>
          <p:spPr>
            <a:xfrm>
              <a:off x="2852400" y="1740693"/>
              <a:ext cx="1376635" cy="1191328"/>
            </a:xfrm>
            <a:custGeom>
              <a:rect b="b" l="l" r="r" t="t"/>
              <a:pathLst>
                <a:path extrusionOk="0" h="15625" w="18056">
                  <a:moveTo>
                    <a:pt x="4499" y="1"/>
                  </a:moveTo>
                  <a:lnTo>
                    <a:pt x="1" y="7813"/>
                  </a:lnTo>
                  <a:lnTo>
                    <a:pt x="4499" y="15624"/>
                  </a:lnTo>
                  <a:lnTo>
                    <a:pt x="13527" y="15624"/>
                  </a:lnTo>
                  <a:lnTo>
                    <a:pt x="18056" y="7813"/>
                  </a:lnTo>
                  <a:lnTo>
                    <a:pt x="13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3343251" y="2184401"/>
              <a:ext cx="394968" cy="392845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3530111" y="2231107"/>
              <a:ext cx="138059" cy="138059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2852400" y="2931929"/>
              <a:ext cx="1376635" cy="1193539"/>
            </a:xfrm>
            <a:custGeom>
              <a:rect b="b" l="l" r="r" t="t"/>
              <a:pathLst>
                <a:path extrusionOk="0" h="15654" w="18056">
                  <a:moveTo>
                    <a:pt x="4499" y="0"/>
                  </a:moveTo>
                  <a:lnTo>
                    <a:pt x="1" y="7842"/>
                  </a:lnTo>
                  <a:lnTo>
                    <a:pt x="4499" y="15654"/>
                  </a:lnTo>
                  <a:lnTo>
                    <a:pt x="13527" y="15654"/>
                  </a:lnTo>
                  <a:lnTo>
                    <a:pt x="18056" y="7842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3883679" y="3529835"/>
              <a:ext cx="1376635" cy="1191252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4350650" y="3903550"/>
              <a:ext cx="445052" cy="443852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4489864" y="3954723"/>
              <a:ext cx="157075" cy="18206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4917321" y="1740693"/>
              <a:ext cx="1374271" cy="1191328"/>
            </a:xfrm>
            <a:custGeom>
              <a:rect b="b" l="l" r="r" t="t"/>
              <a:pathLst>
                <a:path extrusionOk="0" h="15625" w="18025">
                  <a:moveTo>
                    <a:pt x="4499" y="1"/>
                  </a:moveTo>
                  <a:lnTo>
                    <a:pt x="0" y="7813"/>
                  </a:lnTo>
                  <a:lnTo>
                    <a:pt x="4499" y="15624"/>
                  </a:lnTo>
                  <a:lnTo>
                    <a:pt x="13526" y="15624"/>
                  </a:lnTo>
                  <a:lnTo>
                    <a:pt x="18025" y="7813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5397825" y="2130875"/>
              <a:ext cx="412054" cy="410938"/>
            </a:xfrm>
            <a:custGeom>
              <a:rect b="b" l="l" r="r" t="t"/>
              <a:pathLst>
                <a:path extrusionOk="0" h="11721" w="11752">
                  <a:moveTo>
                    <a:pt x="6490" y="662"/>
                  </a:moveTo>
                  <a:cubicBezTo>
                    <a:pt x="6711" y="662"/>
                    <a:pt x="6868" y="820"/>
                    <a:pt x="6868" y="1009"/>
                  </a:cubicBezTo>
                  <a:lnTo>
                    <a:pt x="6868" y="1355"/>
                  </a:lnTo>
                  <a:lnTo>
                    <a:pt x="5167" y="1355"/>
                  </a:lnTo>
                  <a:cubicBezTo>
                    <a:pt x="4600" y="1355"/>
                    <a:pt x="4127" y="1828"/>
                    <a:pt x="4127" y="2395"/>
                  </a:cubicBezTo>
                  <a:lnTo>
                    <a:pt x="4127" y="2773"/>
                  </a:lnTo>
                  <a:lnTo>
                    <a:pt x="3088" y="2773"/>
                  </a:lnTo>
                  <a:cubicBezTo>
                    <a:pt x="2993" y="2773"/>
                    <a:pt x="2867" y="2836"/>
                    <a:pt x="2836" y="2899"/>
                  </a:cubicBezTo>
                  <a:lnTo>
                    <a:pt x="2048" y="3687"/>
                  </a:lnTo>
                  <a:lnTo>
                    <a:pt x="2048" y="3151"/>
                  </a:lnTo>
                  <a:cubicBezTo>
                    <a:pt x="2048" y="2931"/>
                    <a:pt x="1891" y="2773"/>
                    <a:pt x="1702" y="2773"/>
                  </a:cubicBezTo>
                  <a:lnTo>
                    <a:pt x="1040" y="2773"/>
                  </a:lnTo>
                  <a:cubicBezTo>
                    <a:pt x="819" y="2773"/>
                    <a:pt x="662" y="2616"/>
                    <a:pt x="662" y="2427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649" y="1986"/>
                  </a:moveTo>
                  <a:cubicBezTo>
                    <a:pt x="10838" y="1986"/>
                    <a:pt x="10995" y="2143"/>
                    <a:pt x="10995" y="2364"/>
                  </a:cubicBezTo>
                  <a:lnTo>
                    <a:pt x="10995" y="3781"/>
                  </a:lnTo>
                  <a:cubicBezTo>
                    <a:pt x="10995" y="3970"/>
                    <a:pt x="10838" y="4128"/>
                    <a:pt x="10649" y="4128"/>
                  </a:cubicBezTo>
                  <a:lnTo>
                    <a:pt x="8601" y="4128"/>
                  </a:lnTo>
                  <a:cubicBezTo>
                    <a:pt x="8412" y="4128"/>
                    <a:pt x="8255" y="4285"/>
                    <a:pt x="8255" y="4474"/>
                  </a:cubicBezTo>
                  <a:lnTo>
                    <a:pt x="8255" y="5041"/>
                  </a:lnTo>
                  <a:lnTo>
                    <a:pt x="7404" y="4191"/>
                  </a:lnTo>
                  <a:cubicBezTo>
                    <a:pt x="7372" y="4159"/>
                    <a:pt x="7246" y="4128"/>
                    <a:pt x="7183" y="4128"/>
                  </a:cubicBezTo>
                  <a:lnTo>
                    <a:pt x="5136" y="4128"/>
                  </a:lnTo>
                  <a:cubicBezTo>
                    <a:pt x="4947" y="4128"/>
                    <a:pt x="4789" y="3970"/>
                    <a:pt x="4789" y="3781"/>
                  </a:cubicBezTo>
                  <a:lnTo>
                    <a:pt x="4789" y="2364"/>
                  </a:lnTo>
                  <a:cubicBezTo>
                    <a:pt x="4789" y="2143"/>
                    <a:pt x="4947" y="1986"/>
                    <a:pt x="5136" y="1986"/>
                  </a:cubicBezTo>
                  <a:close/>
                  <a:moveTo>
                    <a:pt x="3088" y="6207"/>
                  </a:moveTo>
                  <a:cubicBezTo>
                    <a:pt x="3623" y="6207"/>
                    <a:pt x="4096" y="6680"/>
                    <a:pt x="4096" y="7247"/>
                  </a:cubicBezTo>
                  <a:cubicBezTo>
                    <a:pt x="4096" y="7782"/>
                    <a:pt x="3623" y="8255"/>
                    <a:pt x="3088" y="8255"/>
                  </a:cubicBezTo>
                  <a:cubicBezTo>
                    <a:pt x="2521" y="8255"/>
                    <a:pt x="2048" y="7782"/>
                    <a:pt x="2048" y="7247"/>
                  </a:cubicBezTo>
                  <a:cubicBezTo>
                    <a:pt x="2048" y="6648"/>
                    <a:pt x="2489" y="6207"/>
                    <a:pt x="3088" y="6207"/>
                  </a:cubicBezTo>
                  <a:close/>
                  <a:moveTo>
                    <a:pt x="8601" y="6207"/>
                  </a:moveTo>
                  <a:cubicBezTo>
                    <a:pt x="9137" y="6207"/>
                    <a:pt x="9609" y="6648"/>
                    <a:pt x="9609" y="7247"/>
                  </a:cubicBezTo>
                  <a:cubicBezTo>
                    <a:pt x="9609" y="7782"/>
                    <a:pt x="9137" y="8255"/>
                    <a:pt x="8601" y="8255"/>
                  </a:cubicBezTo>
                  <a:cubicBezTo>
                    <a:pt x="8003" y="8255"/>
                    <a:pt x="7530" y="7782"/>
                    <a:pt x="7530" y="7247"/>
                  </a:cubicBezTo>
                  <a:cubicBezTo>
                    <a:pt x="7530" y="6680"/>
                    <a:pt x="8003" y="6207"/>
                    <a:pt x="8601" y="6207"/>
                  </a:cubicBezTo>
                  <a:close/>
                  <a:moveTo>
                    <a:pt x="3749" y="8980"/>
                  </a:moveTo>
                  <a:cubicBezTo>
                    <a:pt x="4695" y="8980"/>
                    <a:pt x="5451" y="9704"/>
                    <a:pt x="5451" y="10649"/>
                  </a:cubicBezTo>
                  <a:lnTo>
                    <a:pt x="5451" y="11027"/>
                  </a:lnTo>
                  <a:lnTo>
                    <a:pt x="630" y="11027"/>
                  </a:lnTo>
                  <a:lnTo>
                    <a:pt x="630" y="10649"/>
                  </a:lnTo>
                  <a:lnTo>
                    <a:pt x="662" y="10649"/>
                  </a:lnTo>
                  <a:cubicBezTo>
                    <a:pt x="662" y="9704"/>
                    <a:pt x="1418" y="8980"/>
                    <a:pt x="2363" y="8980"/>
                  </a:cubicBezTo>
                  <a:close/>
                  <a:moveTo>
                    <a:pt x="9369" y="8976"/>
                  </a:moveTo>
                  <a:cubicBezTo>
                    <a:pt x="10266" y="8976"/>
                    <a:pt x="10995" y="9740"/>
                    <a:pt x="10995" y="10649"/>
                  </a:cubicBezTo>
                  <a:lnTo>
                    <a:pt x="10995" y="11027"/>
                  </a:lnTo>
                  <a:lnTo>
                    <a:pt x="6144" y="11027"/>
                  </a:lnTo>
                  <a:lnTo>
                    <a:pt x="6144" y="10649"/>
                  </a:lnTo>
                  <a:cubicBezTo>
                    <a:pt x="6144" y="9704"/>
                    <a:pt x="6900" y="8980"/>
                    <a:pt x="7845" y="8980"/>
                  </a:cubicBezTo>
                  <a:lnTo>
                    <a:pt x="9263" y="8980"/>
                  </a:lnTo>
                  <a:cubicBezTo>
                    <a:pt x="9298" y="8977"/>
                    <a:pt x="9334" y="8976"/>
                    <a:pt x="9369" y="8976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2427"/>
                  </a:lnTo>
                  <a:cubicBezTo>
                    <a:pt x="0" y="2994"/>
                    <a:pt x="473" y="3466"/>
                    <a:pt x="1040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88"/>
                    <a:pt x="1546" y="4829"/>
                    <a:pt x="1727" y="4829"/>
                  </a:cubicBezTo>
                  <a:cubicBezTo>
                    <a:pt x="1813" y="4829"/>
                    <a:pt x="1904" y="4797"/>
                    <a:pt x="1985" y="4726"/>
                  </a:cubicBezTo>
                  <a:lnTo>
                    <a:pt x="3245" y="3466"/>
                  </a:lnTo>
                  <a:lnTo>
                    <a:pt x="4096" y="3466"/>
                  </a:lnTo>
                  <a:lnTo>
                    <a:pt x="4096" y="3813"/>
                  </a:lnTo>
                  <a:cubicBezTo>
                    <a:pt x="4096" y="4348"/>
                    <a:pt x="4568" y="4821"/>
                    <a:pt x="5136" y="4821"/>
                  </a:cubicBezTo>
                  <a:lnTo>
                    <a:pt x="7057" y="4821"/>
                  </a:lnTo>
                  <a:lnTo>
                    <a:pt x="7908" y="5672"/>
                  </a:lnTo>
                  <a:cubicBezTo>
                    <a:pt x="7341" y="5924"/>
                    <a:pt x="6868" y="6522"/>
                    <a:pt x="6868" y="7247"/>
                  </a:cubicBezTo>
                  <a:cubicBezTo>
                    <a:pt x="6868" y="7625"/>
                    <a:pt x="7026" y="8034"/>
                    <a:pt x="7278" y="8349"/>
                  </a:cubicBezTo>
                  <a:cubicBezTo>
                    <a:pt x="6648" y="8507"/>
                    <a:pt x="6144" y="8885"/>
                    <a:pt x="5829" y="9452"/>
                  </a:cubicBezTo>
                  <a:cubicBezTo>
                    <a:pt x="5514" y="8917"/>
                    <a:pt x="5010" y="8539"/>
                    <a:pt x="4411" y="8381"/>
                  </a:cubicBezTo>
                  <a:cubicBezTo>
                    <a:pt x="4663" y="8066"/>
                    <a:pt x="4821" y="7719"/>
                    <a:pt x="4821" y="7278"/>
                  </a:cubicBezTo>
                  <a:cubicBezTo>
                    <a:pt x="4821" y="6333"/>
                    <a:pt x="4064" y="5577"/>
                    <a:pt x="3119" y="5577"/>
                  </a:cubicBezTo>
                  <a:cubicBezTo>
                    <a:pt x="2174" y="5577"/>
                    <a:pt x="1418" y="6333"/>
                    <a:pt x="1418" y="7278"/>
                  </a:cubicBezTo>
                  <a:cubicBezTo>
                    <a:pt x="1418" y="7719"/>
                    <a:pt x="1576" y="8097"/>
                    <a:pt x="1828" y="8381"/>
                  </a:cubicBezTo>
                  <a:cubicBezTo>
                    <a:pt x="788" y="8665"/>
                    <a:pt x="32" y="9610"/>
                    <a:pt x="32" y="10712"/>
                  </a:cubicBezTo>
                  <a:lnTo>
                    <a:pt x="32" y="11374"/>
                  </a:lnTo>
                  <a:cubicBezTo>
                    <a:pt x="32" y="11563"/>
                    <a:pt x="189" y="11721"/>
                    <a:pt x="410" y="11721"/>
                  </a:cubicBezTo>
                  <a:lnTo>
                    <a:pt x="11374" y="11721"/>
                  </a:lnTo>
                  <a:cubicBezTo>
                    <a:pt x="11594" y="11721"/>
                    <a:pt x="11752" y="11563"/>
                    <a:pt x="11752" y="11374"/>
                  </a:cubicBezTo>
                  <a:lnTo>
                    <a:pt x="11752" y="10712"/>
                  </a:lnTo>
                  <a:cubicBezTo>
                    <a:pt x="11752" y="9610"/>
                    <a:pt x="10995" y="8665"/>
                    <a:pt x="9956" y="8381"/>
                  </a:cubicBezTo>
                  <a:cubicBezTo>
                    <a:pt x="10208" y="8066"/>
                    <a:pt x="10365" y="7719"/>
                    <a:pt x="10365" y="7278"/>
                  </a:cubicBezTo>
                  <a:cubicBezTo>
                    <a:pt x="10365" y="6459"/>
                    <a:pt x="9767" y="5735"/>
                    <a:pt x="8979" y="5577"/>
                  </a:cubicBezTo>
                  <a:lnTo>
                    <a:pt x="8979" y="4884"/>
                  </a:lnTo>
                  <a:lnTo>
                    <a:pt x="10649" y="4884"/>
                  </a:lnTo>
                  <a:lnTo>
                    <a:pt x="10649" y="4821"/>
                  </a:lnTo>
                  <a:cubicBezTo>
                    <a:pt x="11185" y="4821"/>
                    <a:pt x="11657" y="4348"/>
                    <a:pt x="11657" y="3813"/>
                  </a:cubicBezTo>
                  <a:lnTo>
                    <a:pt x="11657" y="2395"/>
                  </a:lnTo>
                  <a:cubicBezTo>
                    <a:pt x="11657" y="1828"/>
                    <a:pt x="11185" y="1355"/>
                    <a:pt x="10649" y="1355"/>
                  </a:cubicBezTo>
                  <a:lnTo>
                    <a:pt x="7530" y="1355"/>
                  </a:lnTo>
                  <a:lnTo>
                    <a:pt x="7530" y="1009"/>
                  </a:lnTo>
                  <a:cubicBezTo>
                    <a:pt x="7530" y="473"/>
                    <a:pt x="7057" y="1"/>
                    <a:pt x="6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4917321" y="2931929"/>
              <a:ext cx="1374271" cy="1193539"/>
            </a:xfrm>
            <a:custGeom>
              <a:rect b="b" l="l" r="r" t="t"/>
              <a:pathLst>
                <a:path extrusionOk="0" h="15654" w="18025">
                  <a:moveTo>
                    <a:pt x="4499" y="0"/>
                  </a:moveTo>
                  <a:lnTo>
                    <a:pt x="0" y="7842"/>
                  </a:lnTo>
                  <a:lnTo>
                    <a:pt x="4499" y="15654"/>
                  </a:lnTo>
                  <a:lnTo>
                    <a:pt x="13526" y="15654"/>
                  </a:lnTo>
                  <a:lnTo>
                    <a:pt x="18025" y="7842"/>
                  </a:lnTo>
                  <a:lnTo>
                    <a:pt x="135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5392925" y="3334100"/>
              <a:ext cx="423043" cy="389193"/>
            </a:xfrm>
            <a:custGeom>
              <a:rect b="b" l="l" r="r" t="t"/>
              <a:pathLst>
                <a:path extrusionOk="0" h="10957" w="11910">
                  <a:moveTo>
                    <a:pt x="7325" y="654"/>
                  </a:moveTo>
                  <a:cubicBezTo>
                    <a:pt x="7412" y="654"/>
                    <a:pt x="7498" y="686"/>
                    <a:pt x="7561" y="749"/>
                  </a:cubicBezTo>
                  <a:lnTo>
                    <a:pt x="10995" y="4088"/>
                  </a:lnTo>
                  <a:cubicBezTo>
                    <a:pt x="11122" y="4246"/>
                    <a:pt x="11122" y="4466"/>
                    <a:pt x="10995" y="4592"/>
                  </a:cubicBezTo>
                  <a:lnTo>
                    <a:pt x="10082" y="5506"/>
                  </a:lnTo>
                  <a:lnTo>
                    <a:pt x="7404" y="2859"/>
                  </a:lnTo>
                  <a:cubicBezTo>
                    <a:pt x="7215" y="2670"/>
                    <a:pt x="6955" y="2576"/>
                    <a:pt x="6691" y="2576"/>
                  </a:cubicBezTo>
                  <a:cubicBezTo>
                    <a:pt x="6427" y="2576"/>
                    <a:pt x="6159" y="2670"/>
                    <a:pt x="5955" y="2859"/>
                  </a:cubicBezTo>
                  <a:lnTo>
                    <a:pt x="4978" y="3805"/>
                  </a:lnTo>
                  <a:cubicBezTo>
                    <a:pt x="4915" y="3868"/>
                    <a:pt x="4828" y="3899"/>
                    <a:pt x="4742" y="3899"/>
                  </a:cubicBezTo>
                  <a:cubicBezTo>
                    <a:pt x="4655" y="3899"/>
                    <a:pt x="4568" y="3868"/>
                    <a:pt x="4505" y="3805"/>
                  </a:cubicBezTo>
                  <a:cubicBezTo>
                    <a:pt x="4379" y="3679"/>
                    <a:pt x="4379" y="3458"/>
                    <a:pt x="4505" y="3332"/>
                  </a:cubicBezTo>
                  <a:lnTo>
                    <a:pt x="5955" y="1883"/>
                  </a:lnTo>
                  <a:lnTo>
                    <a:pt x="7089" y="749"/>
                  </a:lnTo>
                  <a:cubicBezTo>
                    <a:pt x="7152" y="686"/>
                    <a:pt x="7239" y="654"/>
                    <a:pt x="7325" y="654"/>
                  </a:cubicBezTo>
                  <a:close/>
                  <a:moveTo>
                    <a:pt x="2808" y="5183"/>
                  </a:moveTo>
                  <a:cubicBezTo>
                    <a:pt x="2899" y="5183"/>
                    <a:pt x="2993" y="5207"/>
                    <a:pt x="3056" y="5254"/>
                  </a:cubicBezTo>
                  <a:cubicBezTo>
                    <a:pt x="3151" y="5380"/>
                    <a:pt x="3151" y="5632"/>
                    <a:pt x="3056" y="5726"/>
                  </a:cubicBezTo>
                  <a:lnTo>
                    <a:pt x="2048" y="6735"/>
                  </a:lnTo>
                  <a:cubicBezTo>
                    <a:pt x="2001" y="6782"/>
                    <a:pt x="1914" y="6805"/>
                    <a:pt x="1824" y="6805"/>
                  </a:cubicBezTo>
                  <a:cubicBezTo>
                    <a:pt x="1733" y="6805"/>
                    <a:pt x="1639" y="6782"/>
                    <a:pt x="1576" y="6735"/>
                  </a:cubicBezTo>
                  <a:cubicBezTo>
                    <a:pt x="1449" y="6609"/>
                    <a:pt x="1449" y="6357"/>
                    <a:pt x="1576" y="6262"/>
                  </a:cubicBezTo>
                  <a:lnTo>
                    <a:pt x="2584" y="5254"/>
                  </a:lnTo>
                  <a:cubicBezTo>
                    <a:pt x="2631" y="5207"/>
                    <a:pt x="2718" y="5183"/>
                    <a:pt x="2808" y="5183"/>
                  </a:cubicBezTo>
                  <a:close/>
                  <a:moveTo>
                    <a:pt x="3785" y="6167"/>
                  </a:moveTo>
                  <a:cubicBezTo>
                    <a:pt x="3875" y="6167"/>
                    <a:pt x="3970" y="6199"/>
                    <a:pt x="4033" y="6262"/>
                  </a:cubicBezTo>
                  <a:cubicBezTo>
                    <a:pt x="4159" y="6357"/>
                    <a:pt x="4159" y="6609"/>
                    <a:pt x="4033" y="6735"/>
                  </a:cubicBezTo>
                  <a:lnTo>
                    <a:pt x="3056" y="7711"/>
                  </a:lnTo>
                  <a:cubicBezTo>
                    <a:pt x="2993" y="7774"/>
                    <a:pt x="2899" y="7806"/>
                    <a:pt x="2808" y="7806"/>
                  </a:cubicBezTo>
                  <a:cubicBezTo>
                    <a:pt x="2718" y="7806"/>
                    <a:pt x="2631" y="7774"/>
                    <a:pt x="2584" y="7711"/>
                  </a:cubicBezTo>
                  <a:cubicBezTo>
                    <a:pt x="2395" y="7554"/>
                    <a:pt x="2395" y="7365"/>
                    <a:pt x="2584" y="7239"/>
                  </a:cubicBezTo>
                  <a:lnTo>
                    <a:pt x="3560" y="6262"/>
                  </a:lnTo>
                  <a:cubicBezTo>
                    <a:pt x="3608" y="6199"/>
                    <a:pt x="3694" y="6167"/>
                    <a:pt x="3785" y="6167"/>
                  </a:cubicBezTo>
                  <a:close/>
                  <a:moveTo>
                    <a:pt x="4730" y="7113"/>
                  </a:moveTo>
                  <a:cubicBezTo>
                    <a:pt x="4821" y="7113"/>
                    <a:pt x="4915" y="7144"/>
                    <a:pt x="4978" y="7207"/>
                  </a:cubicBezTo>
                  <a:cubicBezTo>
                    <a:pt x="5073" y="7302"/>
                    <a:pt x="5073" y="7554"/>
                    <a:pt x="4978" y="7680"/>
                  </a:cubicBezTo>
                  <a:lnTo>
                    <a:pt x="4001" y="8656"/>
                  </a:lnTo>
                  <a:cubicBezTo>
                    <a:pt x="3938" y="8719"/>
                    <a:pt x="3844" y="8751"/>
                    <a:pt x="3749" y="8751"/>
                  </a:cubicBezTo>
                  <a:cubicBezTo>
                    <a:pt x="3655" y="8751"/>
                    <a:pt x="3560" y="8719"/>
                    <a:pt x="3497" y="8656"/>
                  </a:cubicBezTo>
                  <a:cubicBezTo>
                    <a:pt x="3403" y="8530"/>
                    <a:pt x="3403" y="8310"/>
                    <a:pt x="3497" y="8184"/>
                  </a:cubicBezTo>
                  <a:lnTo>
                    <a:pt x="4505" y="7207"/>
                  </a:lnTo>
                  <a:cubicBezTo>
                    <a:pt x="4553" y="7144"/>
                    <a:pt x="4639" y="7113"/>
                    <a:pt x="4730" y="7113"/>
                  </a:cubicBezTo>
                  <a:close/>
                  <a:moveTo>
                    <a:pt x="4100" y="969"/>
                  </a:moveTo>
                  <a:cubicBezTo>
                    <a:pt x="4190" y="969"/>
                    <a:pt x="4285" y="1001"/>
                    <a:pt x="4348" y="1064"/>
                  </a:cubicBezTo>
                  <a:lnTo>
                    <a:pt x="5041" y="1725"/>
                  </a:lnTo>
                  <a:lnTo>
                    <a:pt x="3938" y="2828"/>
                  </a:lnTo>
                  <a:cubicBezTo>
                    <a:pt x="3560" y="3206"/>
                    <a:pt x="3560" y="3899"/>
                    <a:pt x="3938" y="4277"/>
                  </a:cubicBezTo>
                  <a:cubicBezTo>
                    <a:pt x="4143" y="4482"/>
                    <a:pt x="4411" y="4584"/>
                    <a:pt x="4675" y="4584"/>
                  </a:cubicBezTo>
                  <a:cubicBezTo>
                    <a:pt x="4939" y="4584"/>
                    <a:pt x="5199" y="4482"/>
                    <a:pt x="5388" y="4277"/>
                  </a:cubicBezTo>
                  <a:lnTo>
                    <a:pt x="6396" y="3332"/>
                  </a:lnTo>
                  <a:cubicBezTo>
                    <a:pt x="6443" y="3269"/>
                    <a:pt x="6530" y="3238"/>
                    <a:pt x="6620" y="3238"/>
                  </a:cubicBezTo>
                  <a:cubicBezTo>
                    <a:pt x="6711" y="3238"/>
                    <a:pt x="6805" y="3269"/>
                    <a:pt x="6868" y="3332"/>
                  </a:cubicBezTo>
                  <a:lnTo>
                    <a:pt x="10334" y="6735"/>
                  </a:lnTo>
                  <a:cubicBezTo>
                    <a:pt x="10491" y="6829"/>
                    <a:pt x="10491" y="7113"/>
                    <a:pt x="10365" y="7239"/>
                  </a:cubicBezTo>
                  <a:cubicBezTo>
                    <a:pt x="10302" y="7302"/>
                    <a:pt x="10216" y="7333"/>
                    <a:pt x="10129" y="7333"/>
                  </a:cubicBezTo>
                  <a:cubicBezTo>
                    <a:pt x="10042" y="7333"/>
                    <a:pt x="9956" y="7302"/>
                    <a:pt x="9893" y="7239"/>
                  </a:cubicBezTo>
                  <a:lnTo>
                    <a:pt x="8444" y="5789"/>
                  </a:lnTo>
                  <a:cubicBezTo>
                    <a:pt x="8381" y="5726"/>
                    <a:pt x="8286" y="5695"/>
                    <a:pt x="8195" y="5695"/>
                  </a:cubicBezTo>
                  <a:cubicBezTo>
                    <a:pt x="8105" y="5695"/>
                    <a:pt x="8018" y="5726"/>
                    <a:pt x="7971" y="5789"/>
                  </a:cubicBezTo>
                  <a:cubicBezTo>
                    <a:pt x="7845" y="5884"/>
                    <a:pt x="7845" y="6136"/>
                    <a:pt x="7971" y="6262"/>
                  </a:cubicBezTo>
                  <a:lnTo>
                    <a:pt x="9420" y="7711"/>
                  </a:lnTo>
                  <a:cubicBezTo>
                    <a:pt x="9546" y="7837"/>
                    <a:pt x="9546" y="8058"/>
                    <a:pt x="9420" y="8184"/>
                  </a:cubicBezTo>
                  <a:cubicBezTo>
                    <a:pt x="9357" y="8247"/>
                    <a:pt x="9271" y="8278"/>
                    <a:pt x="9184" y="8278"/>
                  </a:cubicBezTo>
                  <a:cubicBezTo>
                    <a:pt x="9097" y="8278"/>
                    <a:pt x="9011" y="8247"/>
                    <a:pt x="8948" y="8184"/>
                  </a:cubicBezTo>
                  <a:lnTo>
                    <a:pt x="7498" y="6735"/>
                  </a:lnTo>
                  <a:cubicBezTo>
                    <a:pt x="7435" y="6672"/>
                    <a:pt x="7341" y="6640"/>
                    <a:pt x="7250" y="6640"/>
                  </a:cubicBezTo>
                  <a:cubicBezTo>
                    <a:pt x="7160" y="6640"/>
                    <a:pt x="7073" y="6672"/>
                    <a:pt x="7026" y="6735"/>
                  </a:cubicBezTo>
                  <a:cubicBezTo>
                    <a:pt x="6900" y="6829"/>
                    <a:pt x="6900" y="7081"/>
                    <a:pt x="7026" y="7176"/>
                  </a:cubicBezTo>
                  <a:lnTo>
                    <a:pt x="8475" y="8656"/>
                  </a:lnTo>
                  <a:cubicBezTo>
                    <a:pt x="8601" y="8751"/>
                    <a:pt x="8601" y="9003"/>
                    <a:pt x="8475" y="9129"/>
                  </a:cubicBezTo>
                  <a:cubicBezTo>
                    <a:pt x="8412" y="9176"/>
                    <a:pt x="8325" y="9200"/>
                    <a:pt x="8239" y="9200"/>
                  </a:cubicBezTo>
                  <a:cubicBezTo>
                    <a:pt x="8152" y="9200"/>
                    <a:pt x="8066" y="9176"/>
                    <a:pt x="8003" y="9129"/>
                  </a:cubicBezTo>
                  <a:lnTo>
                    <a:pt x="6459" y="7648"/>
                  </a:lnTo>
                  <a:cubicBezTo>
                    <a:pt x="6270" y="7459"/>
                    <a:pt x="6018" y="7396"/>
                    <a:pt x="5797" y="7396"/>
                  </a:cubicBezTo>
                  <a:cubicBezTo>
                    <a:pt x="5797" y="7144"/>
                    <a:pt x="5671" y="6924"/>
                    <a:pt x="5482" y="6735"/>
                  </a:cubicBezTo>
                  <a:cubicBezTo>
                    <a:pt x="5293" y="6514"/>
                    <a:pt x="5041" y="6451"/>
                    <a:pt x="4821" y="6388"/>
                  </a:cubicBezTo>
                  <a:cubicBezTo>
                    <a:pt x="4821" y="6167"/>
                    <a:pt x="4694" y="5947"/>
                    <a:pt x="4505" y="5726"/>
                  </a:cubicBezTo>
                  <a:cubicBezTo>
                    <a:pt x="4285" y="5537"/>
                    <a:pt x="4064" y="5474"/>
                    <a:pt x="3812" y="5411"/>
                  </a:cubicBezTo>
                  <a:cubicBezTo>
                    <a:pt x="3812" y="5191"/>
                    <a:pt x="3718" y="4939"/>
                    <a:pt x="3497" y="4750"/>
                  </a:cubicBezTo>
                  <a:cubicBezTo>
                    <a:pt x="3308" y="4561"/>
                    <a:pt x="3048" y="4466"/>
                    <a:pt x="2785" y="4466"/>
                  </a:cubicBezTo>
                  <a:cubicBezTo>
                    <a:pt x="2521" y="4466"/>
                    <a:pt x="2253" y="4561"/>
                    <a:pt x="2048" y="4750"/>
                  </a:cubicBezTo>
                  <a:lnTo>
                    <a:pt x="1544" y="5254"/>
                  </a:lnTo>
                  <a:lnTo>
                    <a:pt x="819" y="4561"/>
                  </a:lnTo>
                  <a:cubicBezTo>
                    <a:pt x="725" y="4435"/>
                    <a:pt x="725" y="4183"/>
                    <a:pt x="819" y="4088"/>
                  </a:cubicBezTo>
                  <a:lnTo>
                    <a:pt x="3875" y="1064"/>
                  </a:lnTo>
                  <a:cubicBezTo>
                    <a:pt x="3923" y="1001"/>
                    <a:pt x="4009" y="969"/>
                    <a:pt x="4100" y="969"/>
                  </a:cubicBezTo>
                  <a:close/>
                  <a:moveTo>
                    <a:pt x="5718" y="8089"/>
                  </a:moveTo>
                  <a:cubicBezTo>
                    <a:pt x="5805" y="8089"/>
                    <a:pt x="5892" y="8121"/>
                    <a:pt x="5955" y="8184"/>
                  </a:cubicBezTo>
                  <a:cubicBezTo>
                    <a:pt x="6081" y="8310"/>
                    <a:pt x="6081" y="8530"/>
                    <a:pt x="5955" y="8656"/>
                  </a:cubicBezTo>
                  <a:lnTo>
                    <a:pt x="4978" y="9633"/>
                  </a:lnTo>
                  <a:cubicBezTo>
                    <a:pt x="4915" y="9696"/>
                    <a:pt x="4821" y="9728"/>
                    <a:pt x="4730" y="9728"/>
                  </a:cubicBezTo>
                  <a:cubicBezTo>
                    <a:pt x="4639" y="9728"/>
                    <a:pt x="4553" y="9696"/>
                    <a:pt x="4505" y="9633"/>
                  </a:cubicBezTo>
                  <a:cubicBezTo>
                    <a:pt x="4379" y="9507"/>
                    <a:pt x="4379" y="9286"/>
                    <a:pt x="4505" y="9160"/>
                  </a:cubicBezTo>
                  <a:lnTo>
                    <a:pt x="5482" y="8184"/>
                  </a:lnTo>
                  <a:cubicBezTo>
                    <a:pt x="5545" y="8121"/>
                    <a:pt x="5632" y="8089"/>
                    <a:pt x="5718" y="8089"/>
                  </a:cubicBezTo>
                  <a:close/>
                  <a:moveTo>
                    <a:pt x="6616" y="8877"/>
                  </a:moveTo>
                  <a:lnTo>
                    <a:pt x="7467" y="9665"/>
                  </a:lnTo>
                  <a:cubicBezTo>
                    <a:pt x="7593" y="9759"/>
                    <a:pt x="7593" y="9980"/>
                    <a:pt x="7435" y="10106"/>
                  </a:cubicBezTo>
                  <a:cubicBezTo>
                    <a:pt x="7388" y="10169"/>
                    <a:pt x="7286" y="10200"/>
                    <a:pt x="7179" y="10200"/>
                  </a:cubicBezTo>
                  <a:cubicBezTo>
                    <a:pt x="7073" y="10200"/>
                    <a:pt x="6963" y="10169"/>
                    <a:pt x="6900" y="10106"/>
                  </a:cubicBezTo>
                  <a:lnTo>
                    <a:pt x="6207" y="9412"/>
                  </a:lnTo>
                  <a:lnTo>
                    <a:pt x="6427" y="9160"/>
                  </a:lnTo>
                  <a:cubicBezTo>
                    <a:pt x="6522" y="9097"/>
                    <a:pt x="6585" y="8971"/>
                    <a:pt x="6616" y="8877"/>
                  </a:cubicBezTo>
                  <a:close/>
                  <a:moveTo>
                    <a:pt x="7309" y="0"/>
                  </a:moveTo>
                  <a:cubicBezTo>
                    <a:pt x="7042" y="0"/>
                    <a:pt x="6774" y="103"/>
                    <a:pt x="6585" y="308"/>
                  </a:cubicBezTo>
                  <a:lnTo>
                    <a:pt x="5608" y="1284"/>
                  </a:lnTo>
                  <a:lnTo>
                    <a:pt x="4852" y="560"/>
                  </a:lnTo>
                  <a:cubicBezTo>
                    <a:pt x="4656" y="394"/>
                    <a:pt x="4409" y="307"/>
                    <a:pt x="4163" y="307"/>
                  </a:cubicBezTo>
                  <a:cubicBezTo>
                    <a:pt x="3897" y="307"/>
                    <a:pt x="3631" y="409"/>
                    <a:pt x="3434" y="623"/>
                  </a:cubicBezTo>
                  <a:lnTo>
                    <a:pt x="410" y="3647"/>
                  </a:lnTo>
                  <a:cubicBezTo>
                    <a:pt x="0" y="4025"/>
                    <a:pt x="0" y="4718"/>
                    <a:pt x="410" y="5096"/>
                  </a:cubicBezTo>
                  <a:lnTo>
                    <a:pt x="1103" y="5821"/>
                  </a:lnTo>
                  <a:cubicBezTo>
                    <a:pt x="725" y="6199"/>
                    <a:pt x="725" y="6829"/>
                    <a:pt x="1103" y="7239"/>
                  </a:cubicBezTo>
                  <a:cubicBezTo>
                    <a:pt x="1292" y="7428"/>
                    <a:pt x="1544" y="7491"/>
                    <a:pt x="1765" y="7554"/>
                  </a:cubicBezTo>
                  <a:cubicBezTo>
                    <a:pt x="1765" y="7774"/>
                    <a:pt x="1891" y="8026"/>
                    <a:pt x="2080" y="8215"/>
                  </a:cubicBezTo>
                  <a:cubicBezTo>
                    <a:pt x="2300" y="8404"/>
                    <a:pt x="2521" y="8499"/>
                    <a:pt x="2773" y="8530"/>
                  </a:cubicBezTo>
                  <a:cubicBezTo>
                    <a:pt x="2773" y="8751"/>
                    <a:pt x="2867" y="9003"/>
                    <a:pt x="3088" y="9192"/>
                  </a:cubicBezTo>
                  <a:cubicBezTo>
                    <a:pt x="3277" y="9381"/>
                    <a:pt x="3497" y="9475"/>
                    <a:pt x="3749" y="9507"/>
                  </a:cubicBezTo>
                  <a:cubicBezTo>
                    <a:pt x="3749" y="9759"/>
                    <a:pt x="3875" y="9980"/>
                    <a:pt x="4064" y="10169"/>
                  </a:cubicBezTo>
                  <a:cubicBezTo>
                    <a:pt x="4253" y="10373"/>
                    <a:pt x="4521" y="10476"/>
                    <a:pt x="4789" y="10476"/>
                  </a:cubicBezTo>
                  <a:cubicBezTo>
                    <a:pt x="5057" y="10476"/>
                    <a:pt x="5325" y="10373"/>
                    <a:pt x="5514" y="10169"/>
                  </a:cubicBezTo>
                  <a:lnTo>
                    <a:pt x="5766" y="9948"/>
                  </a:lnTo>
                  <a:lnTo>
                    <a:pt x="6459" y="10673"/>
                  </a:lnTo>
                  <a:cubicBezTo>
                    <a:pt x="6664" y="10862"/>
                    <a:pt x="6939" y="10956"/>
                    <a:pt x="7219" y="10956"/>
                  </a:cubicBezTo>
                  <a:cubicBezTo>
                    <a:pt x="7498" y="10956"/>
                    <a:pt x="7782" y="10862"/>
                    <a:pt x="8003" y="10673"/>
                  </a:cubicBezTo>
                  <a:cubicBezTo>
                    <a:pt x="8192" y="10452"/>
                    <a:pt x="8286" y="10232"/>
                    <a:pt x="8318" y="9980"/>
                  </a:cubicBezTo>
                  <a:cubicBezTo>
                    <a:pt x="8538" y="9980"/>
                    <a:pt x="8790" y="9885"/>
                    <a:pt x="8979" y="9665"/>
                  </a:cubicBezTo>
                  <a:cubicBezTo>
                    <a:pt x="9168" y="9475"/>
                    <a:pt x="9263" y="9255"/>
                    <a:pt x="9294" y="9003"/>
                  </a:cubicBezTo>
                  <a:cubicBezTo>
                    <a:pt x="9546" y="9003"/>
                    <a:pt x="9767" y="8877"/>
                    <a:pt x="9956" y="8688"/>
                  </a:cubicBezTo>
                  <a:cubicBezTo>
                    <a:pt x="10176" y="8499"/>
                    <a:pt x="10239" y="8247"/>
                    <a:pt x="10271" y="8026"/>
                  </a:cubicBezTo>
                  <a:cubicBezTo>
                    <a:pt x="10523" y="8026"/>
                    <a:pt x="10743" y="7900"/>
                    <a:pt x="10964" y="7711"/>
                  </a:cubicBezTo>
                  <a:cubicBezTo>
                    <a:pt x="11342" y="7302"/>
                    <a:pt x="11342" y="6640"/>
                    <a:pt x="10964" y="6262"/>
                  </a:cubicBezTo>
                  <a:lnTo>
                    <a:pt x="10680" y="5978"/>
                  </a:lnTo>
                  <a:lnTo>
                    <a:pt x="11594" y="5065"/>
                  </a:lnTo>
                  <a:cubicBezTo>
                    <a:pt x="11909" y="4687"/>
                    <a:pt x="11909" y="4057"/>
                    <a:pt x="11468" y="3647"/>
                  </a:cubicBezTo>
                  <a:lnTo>
                    <a:pt x="8034" y="308"/>
                  </a:lnTo>
                  <a:cubicBezTo>
                    <a:pt x="7845" y="103"/>
                    <a:pt x="7577" y="0"/>
                    <a:pt x="7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3883679" y="1145151"/>
              <a:ext cx="1376635" cy="1191252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4356475" y="1524675"/>
              <a:ext cx="433415" cy="432226"/>
            </a:xfrm>
            <a:custGeom>
              <a:rect b="b" l="l" r="r" t="t"/>
              <a:pathLst>
                <a:path extrusionOk="0" h="11626" w="11658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4556751" y="1679293"/>
              <a:ext cx="52755" cy="52718"/>
            </a:xfrm>
            <a:custGeom>
              <a:rect b="b" l="l" r="r" t="t"/>
              <a:pathLst>
                <a:path extrusionOk="0" h="1418" w="1419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3343250" y="3303409"/>
              <a:ext cx="408976" cy="402052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3732934" y="3286612"/>
              <a:ext cx="51809" cy="51561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3689000" y="3269776"/>
              <a:ext cx="21517" cy="51809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3749553" y="3360623"/>
              <a:ext cx="52771" cy="22479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6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435" name="Google Shape;1435;p61"/>
          <p:cNvSpPr txBox="1"/>
          <p:nvPr/>
        </p:nvSpPr>
        <p:spPr>
          <a:xfrm>
            <a:off x="457200" y="1301075"/>
            <a:ext cx="2716200" cy="5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Thought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6" name="Google Shape;1436;p61"/>
          <p:cNvSpPr txBox="1"/>
          <p:nvPr/>
        </p:nvSpPr>
        <p:spPr>
          <a:xfrm>
            <a:off x="3213905" y="1301075"/>
            <a:ext cx="2716200" cy="50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People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7" name="Google Shape;1437;p61"/>
          <p:cNvSpPr txBox="1"/>
          <p:nvPr/>
        </p:nvSpPr>
        <p:spPr>
          <a:xfrm>
            <a:off x="5970643" y="1301075"/>
            <a:ext cx="2716200" cy="5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Action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38" name="Google Shape;1438;p61"/>
          <p:cNvGrpSpPr/>
          <p:nvPr/>
        </p:nvGrpSpPr>
        <p:grpSpPr>
          <a:xfrm>
            <a:off x="551275" y="1886725"/>
            <a:ext cx="2471525" cy="850625"/>
            <a:chOff x="551275" y="1886725"/>
            <a:chExt cx="2471525" cy="850625"/>
          </a:xfrm>
        </p:grpSpPr>
        <p:sp>
          <p:nvSpPr>
            <p:cNvPr id="1439" name="Google Shape;1439;p61"/>
            <p:cNvSpPr txBox="1"/>
            <p:nvPr/>
          </p:nvSpPr>
          <p:spPr>
            <a:xfrm>
              <a:off x="551275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0" name="Google Shape;1440;p61"/>
            <p:cNvSpPr txBox="1"/>
            <p:nvPr/>
          </p:nvSpPr>
          <p:spPr>
            <a:xfrm>
              <a:off x="601788" y="188672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1" name="Google Shape;1441;p61"/>
            <p:cNvSpPr txBox="1"/>
            <p:nvPr/>
          </p:nvSpPr>
          <p:spPr>
            <a:xfrm>
              <a:off x="60180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Monitor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2" name="Google Shape;1442;p61"/>
            <p:cNvSpPr txBox="1"/>
            <p:nvPr/>
          </p:nvSpPr>
          <p:spPr>
            <a:xfrm>
              <a:off x="98985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3" name="Google Shape;1443;p61"/>
          <p:cNvGrpSpPr/>
          <p:nvPr/>
        </p:nvGrpSpPr>
        <p:grpSpPr>
          <a:xfrm>
            <a:off x="551275" y="2866175"/>
            <a:ext cx="2471525" cy="850625"/>
            <a:chOff x="551275" y="2866175"/>
            <a:chExt cx="2471525" cy="850625"/>
          </a:xfrm>
        </p:grpSpPr>
        <p:sp>
          <p:nvSpPr>
            <p:cNvPr id="1444" name="Google Shape;1444;p61"/>
            <p:cNvSpPr txBox="1"/>
            <p:nvPr/>
          </p:nvSpPr>
          <p:spPr>
            <a:xfrm>
              <a:off x="551275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5" name="Google Shape;1445;p61"/>
            <p:cNvSpPr txBox="1"/>
            <p:nvPr/>
          </p:nvSpPr>
          <p:spPr>
            <a:xfrm>
              <a:off x="601788" y="286617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6" name="Google Shape;1446;p61"/>
            <p:cNvSpPr txBox="1"/>
            <p:nvPr/>
          </p:nvSpPr>
          <p:spPr>
            <a:xfrm>
              <a:off x="60180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Specialist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7" name="Google Shape;1447;p61"/>
            <p:cNvSpPr txBox="1"/>
            <p:nvPr/>
          </p:nvSpPr>
          <p:spPr>
            <a:xfrm>
              <a:off x="98985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 has rings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8" name="Google Shape;1448;p61"/>
          <p:cNvGrpSpPr/>
          <p:nvPr/>
        </p:nvGrpSpPr>
        <p:grpSpPr>
          <a:xfrm>
            <a:off x="551275" y="3845625"/>
            <a:ext cx="2471525" cy="850625"/>
            <a:chOff x="551275" y="3845625"/>
            <a:chExt cx="2471525" cy="850625"/>
          </a:xfrm>
        </p:grpSpPr>
        <p:sp>
          <p:nvSpPr>
            <p:cNvPr id="1449" name="Google Shape;1449;p61"/>
            <p:cNvSpPr txBox="1"/>
            <p:nvPr/>
          </p:nvSpPr>
          <p:spPr>
            <a:xfrm>
              <a:off x="551275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0" name="Google Shape;1450;p61"/>
            <p:cNvSpPr txBox="1"/>
            <p:nvPr/>
          </p:nvSpPr>
          <p:spPr>
            <a:xfrm>
              <a:off x="601788" y="384562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1" name="Google Shape;1451;p61"/>
            <p:cNvSpPr txBox="1"/>
            <p:nvPr/>
          </p:nvSpPr>
          <p:spPr>
            <a:xfrm>
              <a:off x="60180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Plant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2" name="Google Shape;1452;p61"/>
            <p:cNvSpPr txBox="1"/>
            <p:nvPr/>
          </p:nvSpPr>
          <p:spPr>
            <a:xfrm>
              <a:off x="989850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live 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3" name="Google Shape;1453;p61"/>
          <p:cNvGrpSpPr/>
          <p:nvPr/>
        </p:nvGrpSpPr>
        <p:grpSpPr>
          <a:xfrm>
            <a:off x="3336238" y="1886725"/>
            <a:ext cx="2471518" cy="850625"/>
            <a:chOff x="3336238" y="1886725"/>
            <a:chExt cx="2471518" cy="850625"/>
          </a:xfrm>
        </p:grpSpPr>
        <p:sp>
          <p:nvSpPr>
            <p:cNvPr id="1454" name="Google Shape;1454;p61"/>
            <p:cNvSpPr txBox="1"/>
            <p:nvPr/>
          </p:nvSpPr>
          <p:spPr>
            <a:xfrm>
              <a:off x="3336238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5" name="Google Shape;1455;p61"/>
            <p:cNvSpPr txBox="1"/>
            <p:nvPr/>
          </p:nvSpPr>
          <p:spPr>
            <a:xfrm>
              <a:off x="3386756" y="188672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6" name="Google Shape;1456;p61"/>
            <p:cNvSpPr txBox="1"/>
            <p:nvPr/>
          </p:nvSpPr>
          <p:spPr>
            <a:xfrm>
              <a:off x="377790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beautiful name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7" name="Google Shape;1457;p61"/>
            <p:cNvSpPr txBox="1"/>
            <p:nvPr/>
          </p:nvSpPr>
          <p:spPr>
            <a:xfrm>
              <a:off x="338675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Team Worker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58" name="Google Shape;1458;p61"/>
          <p:cNvGrpSpPr/>
          <p:nvPr/>
        </p:nvGrpSpPr>
        <p:grpSpPr>
          <a:xfrm>
            <a:off x="3336238" y="2866175"/>
            <a:ext cx="2471518" cy="850625"/>
            <a:chOff x="3336238" y="2866175"/>
            <a:chExt cx="2471518" cy="850625"/>
          </a:xfrm>
        </p:grpSpPr>
        <p:sp>
          <p:nvSpPr>
            <p:cNvPr id="1459" name="Google Shape;1459;p61"/>
            <p:cNvSpPr txBox="1"/>
            <p:nvPr/>
          </p:nvSpPr>
          <p:spPr>
            <a:xfrm>
              <a:off x="3336238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0" name="Google Shape;1460;p61"/>
            <p:cNvSpPr txBox="1"/>
            <p:nvPr/>
          </p:nvSpPr>
          <p:spPr>
            <a:xfrm>
              <a:off x="3386756" y="286617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1" name="Google Shape;1461;p61"/>
            <p:cNvSpPr txBox="1"/>
            <p:nvPr/>
          </p:nvSpPr>
          <p:spPr>
            <a:xfrm>
              <a:off x="377790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2" name="Google Shape;1462;p61"/>
            <p:cNvSpPr txBox="1"/>
            <p:nvPr/>
          </p:nvSpPr>
          <p:spPr>
            <a:xfrm>
              <a:off x="338675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 Investigator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63" name="Google Shape;1463;p61"/>
          <p:cNvGrpSpPr/>
          <p:nvPr/>
        </p:nvGrpSpPr>
        <p:grpSpPr>
          <a:xfrm>
            <a:off x="3336238" y="3845625"/>
            <a:ext cx="2471518" cy="850625"/>
            <a:chOff x="3336238" y="3845625"/>
            <a:chExt cx="2471518" cy="850625"/>
          </a:xfrm>
        </p:grpSpPr>
        <p:sp>
          <p:nvSpPr>
            <p:cNvPr id="1464" name="Google Shape;1464;p61"/>
            <p:cNvSpPr txBox="1"/>
            <p:nvPr/>
          </p:nvSpPr>
          <p:spPr>
            <a:xfrm>
              <a:off x="3336238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5" name="Google Shape;1465;p61"/>
            <p:cNvSpPr txBox="1"/>
            <p:nvPr/>
          </p:nvSpPr>
          <p:spPr>
            <a:xfrm>
              <a:off x="3386756" y="384562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6" name="Google Shape;1466;p61"/>
            <p:cNvSpPr txBox="1"/>
            <p:nvPr/>
          </p:nvSpPr>
          <p:spPr>
            <a:xfrm>
              <a:off x="3803164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Pluto is considered a dwarf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7" name="Google Shape;1467;p61"/>
            <p:cNvSpPr txBox="1"/>
            <p:nvPr/>
          </p:nvSpPr>
          <p:spPr>
            <a:xfrm>
              <a:off x="338675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Coordinator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68" name="Google Shape;1468;p61"/>
          <p:cNvGrpSpPr/>
          <p:nvPr/>
        </p:nvGrpSpPr>
        <p:grpSpPr>
          <a:xfrm>
            <a:off x="6093001" y="1886725"/>
            <a:ext cx="2471549" cy="850625"/>
            <a:chOff x="6093001" y="1886725"/>
            <a:chExt cx="2471549" cy="850625"/>
          </a:xfrm>
        </p:grpSpPr>
        <p:sp>
          <p:nvSpPr>
            <p:cNvPr id="1469" name="Google Shape;1469;p61"/>
            <p:cNvSpPr txBox="1"/>
            <p:nvPr/>
          </p:nvSpPr>
          <p:spPr>
            <a:xfrm>
              <a:off x="6093001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0" name="Google Shape;1470;p61"/>
            <p:cNvSpPr txBox="1"/>
            <p:nvPr/>
          </p:nvSpPr>
          <p:spPr>
            <a:xfrm>
              <a:off x="6143524" y="188672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1" name="Google Shape;1471;p61"/>
            <p:cNvSpPr txBox="1"/>
            <p:nvPr/>
          </p:nvSpPr>
          <p:spPr>
            <a:xfrm>
              <a:off x="652350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2" name="Google Shape;1472;p61"/>
            <p:cNvSpPr txBox="1"/>
            <p:nvPr/>
          </p:nvSpPr>
          <p:spPr>
            <a:xfrm>
              <a:off x="614355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Complete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73" name="Google Shape;1473;p61"/>
          <p:cNvGrpSpPr/>
          <p:nvPr/>
        </p:nvGrpSpPr>
        <p:grpSpPr>
          <a:xfrm>
            <a:off x="6093001" y="2866175"/>
            <a:ext cx="2471549" cy="850625"/>
            <a:chOff x="6093001" y="2866175"/>
            <a:chExt cx="2471549" cy="850625"/>
          </a:xfrm>
        </p:grpSpPr>
        <p:sp>
          <p:nvSpPr>
            <p:cNvPr id="1474" name="Google Shape;1474;p61"/>
            <p:cNvSpPr txBox="1"/>
            <p:nvPr/>
          </p:nvSpPr>
          <p:spPr>
            <a:xfrm>
              <a:off x="6093001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5" name="Google Shape;1475;p61"/>
            <p:cNvSpPr txBox="1"/>
            <p:nvPr/>
          </p:nvSpPr>
          <p:spPr>
            <a:xfrm>
              <a:off x="6143524" y="286617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6" name="Google Shape;1476;p61"/>
            <p:cNvSpPr txBox="1"/>
            <p:nvPr/>
          </p:nvSpPr>
          <p:spPr>
            <a:xfrm>
              <a:off x="652350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7" name="Google Shape;1477;p61"/>
            <p:cNvSpPr txBox="1"/>
            <p:nvPr/>
          </p:nvSpPr>
          <p:spPr>
            <a:xfrm>
              <a:off x="614355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Implementer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78" name="Google Shape;1478;p61"/>
          <p:cNvGrpSpPr/>
          <p:nvPr/>
        </p:nvGrpSpPr>
        <p:grpSpPr>
          <a:xfrm>
            <a:off x="6093001" y="3845625"/>
            <a:ext cx="2471549" cy="850625"/>
            <a:chOff x="6093001" y="3845625"/>
            <a:chExt cx="2471549" cy="850625"/>
          </a:xfrm>
        </p:grpSpPr>
        <p:sp>
          <p:nvSpPr>
            <p:cNvPr id="1479" name="Google Shape;1479;p61"/>
            <p:cNvSpPr txBox="1"/>
            <p:nvPr/>
          </p:nvSpPr>
          <p:spPr>
            <a:xfrm>
              <a:off x="6093001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80" name="Google Shape;1480;p61"/>
            <p:cNvSpPr txBox="1"/>
            <p:nvPr/>
          </p:nvSpPr>
          <p:spPr>
            <a:xfrm>
              <a:off x="6143524" y="384562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81" name="Google Shape;1481;p61"/>
            <p:cNvSpPr txBox="1"/>
            <p:nvPr/>
          </p:nvSpPr>
          <p:spPr>
            <a:xfrm>
              <a:off x="6523489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sixth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2" name="Google Shape;1482;p61"/>
            <p:cNvSpPr txBox="1"/>
            <p:nvPr/>
          </p:nvSpPr>
          <p:spPr>
            <a:xfrm>
              <a:off x="614355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Shape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6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488" name="Google Shape;1488;p62"/>
          <p:cNvGrpSpPr/>
          <p:nvPr/>
        </p:nvGrpSpPr>
        <p:grpSpPr>
          <a:xfrm>
            <a:off x="876225" y="4497475"/>
            <a:ext cx="7474800" cy="234600"/>
            <a:chOff x="876225" y="4497475"/>
            <a:chExt cx="7474800" cy="234600"/>
          </a:xfrm>
        </p:grpSpPr>
        <p:cxnSp>
          <p:nvCxnSpPr>
            <p:cNvPr id="1489" name="Google Shape;1489;p62"/>
            <p:cNvCxnSpPr/>
            <p:nvPr/>
          </p:nvCxnSpPr>
          <p:spPr>
            <a:xfrm rot="10800000">
              <a:off x="876225" y="4614775"/>
              <a:ext cx="7474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490" name="Google Shape;1490;p62"/>
            <p:cNvSpPr txBox="1"/>
            <p:nvPr/>
          </p:nvSpPr>
          <p:spPr>
            <a:xfrm>
              <a:off x="3996400" y="4497475"/>
              <a:ext cx="15330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Process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91" name="Google Shape;1491;p62"/>
          <p:cNvGrpSpPr/>
          <p:nvPr/>
        </p:nvGrpSpPr>
        <p:grpSpPr>
          <a:xfrm>
            <a:off x="876150" y="2440925"/>
            <a:ext cx="1709700" cy="1954775"/>
            <a:chOff x="876150" y="2440925"/>
            <a:chExt cx="1709700" cy="1954775"/>
          </a:xfrm>
        </p:grpSpPr>
        <p:sp>
          <p:nvSpPr>
            <p:cNvPr id="1492" name="Google Shape;1492;p62"/>
            <p:cNvSpPr/>
            <p:nvPr/>
          </p:nvSpPr>
          <p:spPr>
            <a:xfrm>
              <a:off x="876150" y="3769300"/>
              <a:ext cx="1709700" cy="6264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876150" y="2440925"/>
              <a:ext cx="1375200" cy="1226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94" name="Google Shape;1494;p62"/>
          <p:cNvGrpSpPr/>
          <p:nvPr/>
        </p:nvGrpSpPr>
        <p:grpSpPr>
          <a:xfrm>
            <a:off x="2398300" y="2155950"/>
            <a:ext cx="1709700" cy="2239750"/>
            <a:chOff x="2398300" y="2155950"/>
            <a:chExt cx="1709700" cy="2239750"/>
          </a:xfrm>
        </p:grpSpPr>
        <p:sp>
          <p:nvSpPr>
            <p:cNvPr id="1495" name="Google Shape;1495;p62"/>
            <p:cNvSpPr/>
            <p:nvPr/>
          </p:nvSpPr>
          <p:spPr>
            <a:xfrm>
              <a:off x="239830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2398300" y="2155950"/>
              <a:ext cx="1375200" cy="151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97" name="Google Shape;1497;p62"/>
          <p:cNvGrpSpPr/>
          <p:nvPr/>
        </p:nvGrpSpPr>
        <p:grpSpPr>
          <a:xfrm>
            <a:off x="3908050" y="1853125"/>
            <a:ext cx="1709700" cy="2542575"/>
            <a:chOff x="3908050" y="1853125"/>
            <a:chExt cx="1709700" cy="2542575"/>
          </a:xfrm>
        </p:grpSpPr>
        <p:sp>
          <p:nvSpPr>
            <p:cNvPr id="1498" name="Google Shape;1498;p62"/>
            <p:cNvSpPr/>
            <p:nvPr/>
          </p:nvSpPr>
          <p:spPr>
            <a:xfrm>
              <a:off x="390805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3920450" y="1853125"/>
              <a:ext cx="1375200" cy="18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mostly hydrogen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0" name="Google Shape;1500;p62"/>
          <p:cNvGrpSpPr/>
          <p:nvPr/>
        </p:nvGrpSpPr>
        <p:grpSpPr>
          <a:xfrm>
            <a:off x="5442575" y="1511650"/>
            <a:ext cx="1709700" cy="2884050"/>
            <a:chOff x="5442575" y="1511650"/>
            <a:chExt cx="1709700" cy="2884050"/>
          </a:xfrm>
        </p:grpSpPr>
        <p:sp>
          <p:nvSpPr>
            <p:cNvPr id="1501" name="Google Shape;1501;p62"/>
            <p:cNvSpPr/>
            <p:nvPr/>
          </p:nvSpPr>
          <p:spPr>
            <a:xfrm>
              <a:off x="5442575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Quantitative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2" name="Google Shape;1502;p62"/>
            <p:cNvSpPr/>
            <p:nvPr/>
          </p:nvSpPr>
          <p:spPr>
            <a:xfrm>
              <a:off x="5442600" y="1511650"/>
              <a:ext cx="1375200" cy="215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3" name="Google Shape;1503;p62"/>
          <p:cNvGrpSpPr/>
          <p:nvPr/>
        </p:nvGrpSpPr>
        <p:grpSpPr>
          <a:xfrm>
            <a:off x="6964750" y="1185100"/>
            <a:ext cx="1722050" cy="3210600"/>
            <a:chOff x="6964750" y="1185100"/>
            <a:chExt cx="1722050" cy="3210600"/>
          </a:xfrm>
        </p:grpSpPr>
        <p:sp>
          <p:nvSpPr>
            <p:cNvPr id="1504" name="Google Shape;1504;p62"/>
            <p:cNvSpPr/>
            <p:nvPr/>
          </p:nvSpPr>
          <p:spPr>
            <a:xfrm>
              <a:off x="697710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6964750" y="1185100"/>
              <a:ext cx="1375200" cy="24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6" name="Google Shape;1506;p62"/>
          <p:cNvGrpSpPr/>
          <p:nvPr/>
        </p:nvGrpSpPr>
        <p:grpSpPr>
          <a:xfrm>
            <a:off x="446050" y="1177075"/>
            <a:ext cx="252000" cy="3209100"/>
            <a:chOff x="446050" y="1177075"/>
            <a:chExt cx="252000" cy="3209100"/>
          </a:xfrm>
        </p:grpSpPr>
        <p:cxnSp>
          <p:nvCxnSpPr>
            <p:cNvPr id="1507" name="Google Shape;1507;p62"/>
            <p:cNvCxnSpPr/>
            <p:nvPr/>
          </p:nvCxnSpPr>
          <p:spPr>
            <a:xfrm>
              <a:off x="594725" y="1177075"/>
              <a:ext cx="0" cy="320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508" name="Google Shape;1508;p62"/>
            <p:cNvSpPr txBox="1"/>
            <p:nvPr/>
          </p:nvSpPr>
          <p:spPr>
            <a:xfrm rot="-5400000">
              <a:off x="31600" y="2655600"/>
              <a:ext cx="1080900" cy="25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Time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63"/>
          <p:cNvSpPr/>
          <p:nvPr/>
        </p:nvSpPr>
        <p:spPr>
          <a:xfrm>
            <a:off x="1760050" y="1145325"/>
            <a:ext cx="2499900" cy="42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Primary Activities</a:t>
            </a:r>
            <a:endParaRPr/>
          </a:p>
        </p:txBody>
      </p:sp>
      <p:sp>
        <p:nvSpPr>
          <p:cNvPr id="1514" name="Google Shape;1514;p63"/>
          <p:cNvSpPr/>
          <p:nvPr/>
        </p:nvSpPr>
        <p:spPr>
          <a:xfrm>
            <a:off x="4880900" y="1145325"/>
            <a:ext cx="2499900" cy="4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 </a:t>
            </a: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Activities</a:t>
            </a:r>
            <a:endParaRPr/>
          </a:p>
        </p:txBody>
      </p:sp>
      <p:sp>
        <p:nvSpPr>
          <p:cNvPr id="1515" name="Google Shape;1515;p6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516" name="Google Shape;1516;p63"/>
          <p:cNvGrpSpPr/>
          <p:nvPr/>
        </p:nvGrpSpPr>
        <p:grpSpPr>
          <a:xfrm>
            <a:off x="4880888" y="1713750"/>
            <a:ext cx="3805912" cy="542700"/>
            <a:chOff x="4880888" y="1713750"/>
            <a:chExt cx="3805912" cy="542700"/>
          </a:xfrm>
        </p:grpSpPr>
        <p:sp>
          <p:nvSpPr>
            <p:cNvPr id="1517" name="Google Shape;1517;p63"/>
            <p:cNvSpPr/>
            <p:nvPr/>
          </p:nvSpPr>
          <p:spPr>
            <a:xfrm>
              <a:off x="4880888" y="1713750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3"/>
            <p:cNvSpPr/>
            <p:nvPr/>
          </p:nvSpPr>
          <p:spPr>
            <a:xfrm>
              <a:off x="7234775" y="1848058"/>
              <a:ext cx="274979" cy="274084"/>
            </a:xfrm>
            <a:custGeom>
              <a:rect b="b" l="l" r="r" t="t"/>
              <a:pathLst>
                <a:path extrusionOk="0" h="4096" w="4095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3"/>
            <p:cNvSpPr/>
            <p:nvPr/>
          </p:nvSpPr>
          <p:spPr>
            <a:xfrm>
              <a:off x="7318132" y="1911864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3"/>
            <p:cNvSpPr txBox="1"/>
            <p:nvPr/>
          </p:nvSpPr>
          <p:spPr>
            <a:xfrm>
              <a:off x="5029375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Mercury is the closest planet to the Sun and very hot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1" name="Google Shape;1521;p63"/>
            <p:cNvSpPr txBox="1"/>
            <p:nvPr/>
          </p:nvSpPr>
          <p:spPr>
            <a:xfrm>
              <a:off x="7546500" y="1714950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Firm Infrastructure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2" name="Google Shape;1522;p63"/>
          <p:cNvGrpSpPr/>
          <p:nvPr/>
        </p:nvGrpSpPr>
        <p:grpSpPr>
          <a:xfrm>
            <a:off x="457200" y="1713750"/>
            <a:ext cx="3802750" cy="542700"/>
            <a:chOff x="457200" y="1713750"/>
            <a:chExt cx="3802750" cy="542700"/>
          </a:xfrm>
        </p:grpSpPr>
        <p:sp>
          <p:nvSpPr>
            <p:cNvPr id="1523" name="Google Shape;1523;p63"/>
            <p:cNvSpPr/>
            <p:nvPr/>
          </p:nvSpPr>
          <p:spPr>
            <a:xfrm>
              <a:off x="1760050" y="1713750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3"/>
            <p:cNvSpPr/>
            <p:nvPr/>
          </p:nvSpPr>
          <p:spPr>
            <a:xfrm>
              <a:off x="1604326" y="1848058"/>
              <a:ext cx="275046" cy="274084"/>
            </a:xfrm>
            <a:custGeom>
              <a:rect b="b" l="l" r="r" t="t"/>
              <a:pathLst>
                <a:path extrusionOk="0" h="4096" w="4096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3"/>
            <p:cNvSpPr txBox="1"/>
            <p:nvPr/>
          </p:nvSpPr>
          <p:spPr>
            <a:xfrm>
              <a:off x="1935400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6" name="Google Shape;1526;p63"/>
            <p:cNvSpPr txBox="1"/>
            <p:nvPr/>
          </p:nvSpPr>
          <p:spPr>
            <a:xfrm>
              <a:off x="457200" y="1714950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Inbound Logistics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7" name="Google Shape;1527;p63"/>
            <p:cNvSpPr/>
            <p:nvPr/>
          </p:nvSpPr>
          <p:spPr>
            <a:xfrm flipH="1">
              <a:off x="1687726" y="1911864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8" name="Google Shape;1528;p63"/>
          <p:cNvGrpSpPr/>
          <p:nvPr/>
        </p:nvGrpSpPr>
        <p:grpSpPr>
          <a:xfrm>
            <a:off x="457200" y="2540668"/>
            <a:ext cx="3802750" cy="542700"/>
            <a:chOff x="457200" y="2540668"/>
            <a:chExt cx="3802750" cy="542700"/>
          </a:xfrm>
        </p:grpSpPr>
        <p:sp>
          <p:nvSpPr>
            <p:cNvPr id="1529" name="Google Shape;1529;p63"/>
            <p:cNvSpPr/>
            <p:nvPr/>
          </p:nvSpPr>
          <p:spPr>
            <a:xfrm>
              <a:off x="1760050" y="2540668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3"/>
            <p:cNvSpPr/>
            <p:nvPr/>
          </p:nvSpPr>
          <p:spPr>
            <a:xfrm>
              <a:off x="1604326" y="2675010"/>
              <a:ext cx="275046" cy="274017"/>
            </a:xfrm>
            <a:custGeom>
              <a:rect b="b" l="l" r="r" t="t"/>
              <a:pathLst>
                <a:path extrusionOk="0" h="4095" w="4096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3"/>
            <p:cNvSpPr txBox="1"/>
            <p:nvPr/>
          </p:nvSpPr>
          <p:spPr>
            <a:xfrm>
              <a:off x="1935481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It’s a gas giant and it’s also the biggest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2" name="Google Shape;1532;p63"/>
            <p:cNvSpPr txBox="1"/>
            <p:nvPr/>
          </p:nvSpPr>
          <p:spPr>
            <a:xfrm>
              <a:off x="457200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Operations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3" name="Google Shape;1533;p63"/>
            <p:cNvSpPr/>
            <p:nvPr/>
          </p:nvSpPr>
          <p:spPr>
            <a:xfrm flipH="1">
              <a:off x="1687726" y="2738782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63"/>
          <p:cNvGrpSpPr/>
          <p:nvPr/>
        </p:nvGrpSpPr>
        <p:grpSpPr>
          <a:xfrm>
            <a:off x="457200" y="3364014"/>
            <a:ext cx="3802750" cy="542700"/>
            <a:chOff x="457200" y="3364014"/>
            <a:chExt cx="3802750" cy="542700"/>
          </a:xfrm>
        </p:grpSpPr>
        <p:sp>
          <p:nvSpPr>
            <p:cNvPr id="1535" name="Google Shape;1535;p63"/>
            <p:cNvSpPr/>
            <p:nvPr/>
          </p:nvSpPr>
          <p:spPr>
            <a:xfrm>
              <a:off x="1760050" y="336401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3"/>
            <p:cNvSpPr/>
            <p:nvPr/>
          </p:nvSpPr>
          <p:spPr>
            <a:xfrm>
              <a:off x="1604326" y="3498322"/>
              <a:ext cx="275046" cy="274084"/>
            </a:xfrm>
            <a:custGeom>
              <a:rect b="b" l="l" r="r" t="t"/>
              <a:pathLst>
                <a:path extrusionOk="0" h="4096" w="4096">
                  <a:moveTo>
                    <a:pt x="2048" y="1"/>
                  </a:moveTo>
                  <a:cubicBezTo>
                    <a:pt x="918" y="1"/>
                    <a:pt x="1" y="918"/>
                    <a:pt x="1" y="2048"/>
                  </a:cubicBezTo>
                  <a:cubicBezTo>
                    <a:pt x="1" y="3178"/>
                    <a:pt x="918" y="4095"/>
                    <a:pt x="2048" y="4095"/>
                  </a:cubicBezTo>
                  <a:cubicBezTo>
                    <a:pt x="3179" y="4095"/>
                    <a:pt x="4096" y="3178"/>
                    <a:pt x="4096" y="2048"/>
                  </a:cubicBezTo>
                  <a:cubicBezTo>
                    <a:pt x="4096" y="918"/>
                    <a:pt x="3179" y="1"/>
                    <a:pt x="2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3"/>
            <p:cNvSpPr txBox="1"/>
            <p:nvPr/>
          </p:nvSpPr>
          <p:spPr>
            <a:xfrm>
              <a:off x="1935469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8" name="Google Shape;1538;p63"/>
            <p:cNvSpPr txBox="1"/>
            <p:nvPr/>
          </p:nvSpPr>
          <p:spPr>
            <a:xfrm>
              <a:off x="457200" y="33652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</a:t>
              </a: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bound Logistics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9" name="Google Shape;1539;p63"/>
            <p:cNvSpPr/>
            <p:nvPr/>
          </p:nvSpPr>
          <p:spPr>
            <a:xfrm flipH="1">
              <a:off x="1687726" y="356212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0" name="Google Shape;1540;p63"/>
          <p:cNvGrpSpPr/>
          <p:nvPr/>
        </p:nvGrpSpPr>
        <p:grpSpPr>
          <a:xfrm>
            <a:off x="457200" y="4179794"/>
            <a:ext cx="3802750" cy="542700"/>
            <a:chOff x="457200" y="4179794"/>
            <a:chExt cx="3802750" cy="542700"/>
          </a:xfrm>
        </p:grpSpPr>
        <p:sp>
          <p:nvSpPr>
            <p:cNvPr id="1541" name="Google Shape;1541;p63"/>
            <p:cNvSpPr/>
            <p:nvPr/>
          </p:nvSpPr>
          <p:spPr>
            <a:xfrm>
              <a:off x="1760050" y="417979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3"/>
            <p:cNvSpPr/>
            <p:nvPr/>
          </p:nvSpPr>
          <p:spPr>
            <a:xfrm>
              <a:off x="1604326" y="4314136"/>
              <a:ext cx="275046" cy="274017"/>
            </a:xfrm>
            <a:custGeom>
              <a:rect b="b" l="l" r="r" t="t"/>
              <a:pathLst>
                <a:path extrusionOk="0" h="4095" w="4096">
                  <a:moveTo>
                    <a:pt x="2048" y="0"/>
                  </a:moveTo>
                  <a:cubicBezTo>
                    <a:pt x="918" y="0"/>
                    <a:pt x="1" y="917"/>
                    <a:pt x="1" y="2047"/>
                  </a:cubicBezTo>
                  <a:cubicBezTo>
                    <a:pt x="1" y="3177"/>
                    <a:pt x="918" y="4094"/>
                    <a:pt x="2048" y="4094"/>
                  </a:cubicBezTo>
                  <a:cubicBezTo>
                    <a:pt x="3179" y="4094"/>
                    <a:pt x="4096" y="3177"/>
                    <a:pt x="4096" y="2047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3"/>
            <p:cNvSpPr txBox="1"/>
            <p:nvPr/>
          </p:nvSpPr>
          <p:spPr>
            <a:xfrm>
              <a:off x="1935400" y="423814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Earth is the planet where we live on now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4" name="Google Shape;1544;p63"/>
            <p:cNvSpPr txBox="1"/>
            <p:nvPr/>
          </p:nvSpPr>
          <p:spPr>
            <a:xfrm>
              <a:off x="457200" y="418099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 and Sales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5" name="Google Shape;1545;p63"/>
            <p:cNvSpPr/>
            <p:nvPr/>
          </p:nvSpPr>
          <p:spPr>
            <a:xfrm flipH="1">
              <a:off x="1687726" y="437790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6" name="Google Shape;1546;p63"/>
          <p:cNvGrpSpPr/>
          <p:nvPr/>
        </p:nvGrpSpPr>
        <p:grpSpPr>
          <a:xfrm>
            <a:off x="4880888" y="2540668"/>
            <a:ext cx="3805915" cy="542700"/>
            <a:chOff x="4880888" y="2540668"/>
            <a:chExt cx="3805915" cy="542700"/>
          </a:xfrm>
        </p:grpSpPr>
        <p:sp>
          <p:nvSpPr>
            <p:cNvPr id="1547" name="Google Shape;1547;p63"/>
            <p:cNvSpPr/>
            <p:nvPr/>
          </p:nvSpPr>
          <p:spPr>
            <a:xfrm>
              <a:off x="4880888" y="2540668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3"/>
            <p:cNvSpPr/>
            <p:nvPr/>
          </p:nvSpPr>
          <p:spPr>
            <a:xfrm>
              <a:off x="7234775" y="2675010"/>
              <a:ext cx="274979" cy="274017"/>
            </a:xfrm>
            <a:custGeom>
              <a:rect b="b" l="l" r="r" t="t"/>
              <a:pathLst>
                <a:path extrusionOk="0" h="4095" w="4095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3"/>
            <p:cNvSpPr txBox="1"/>
            <p:nvPr/>
          </p:nvSpPr>
          <p:spPr>
            <a:xfrm>
              <a:off x="5029457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Venus has a beautiful name and is the second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0" name="Google Shape;1550;p63"/>
            <p:cNvSpPr txBox="1"/>
            <p:nvPr/>
          </p:nvSpPr>
          <p:spPr>
            <a:xfrm>
              <a:off x="7546502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Human Resources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1" name="Google Shape;1551;p63"/>
            <p:cNvSpPr/>
            <p:nvPr/>
          </p:nvSpPr>
          <p:spPr>
            <a:xfrm>
              <a:off x="7318132" y="2738782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2" name="Google Shape;1552;p63"/>
          <p:cNvGrpSpPr/>
          <p:nvPr/>
        </p:nvGrpSpPr>
        <p:grpSpPr>
          <a:xfrm>
            <a:off x="4880888" y="3364014"/>
            <a:ext cx="3805915" cy="542700"/>
            <a:chOff x="4880888" y="3364014"/>
            <a:chExt cx="3805915" cy="542700"/>
          </a:xfrm>
        </p:grpSpPr>
        <p:sp>
          <p:nvSpPr>
            <p:cNvPr id="1553" name="Google Shape;1553;p63"/>
            <p:cNvSpPr/>
            <p:nvPr/>
          </p:nvSpPr>
          <p:spPr>
            <a:xfrm>
              <a:off x="4880888" y="336401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3"/>
            <p:cNvSpPr/>
            <p:nvPr/>
          </p:nvSpPr>
          <p:spPr>
            <a:xfrm>
              <a:off x="7234775" y="3498322"/>
              <a:ext cx="274979" cy="274084"/>
            </a:xfrm>
            <a:custGeom>
              <a:rect b="b" l="l" r="r" t="t"/>
              <a:pathLst>
                <a:path extrusionOk="0" h="4096" w="4095">
                  <a:moveTo>
                    <a:pt x="2048" y="1"/>
                  </a:moveTo>
                  <a:cubicBezTo>
                    <a:pt x="917" y="1"/>
                    <a:pt x="0" y="918"/>
                    <a:pt x="0" y="2048"/>
                  </a:cubicBezTo>
                  <a:cubicBezTo>
                    <a:pt x="0" y="3178"/>
                    <a:pt x="917" y="4095"/>
                    <a:pt x="2048" y="4095"/>
                  </a:cubicBezTo>
                  <a:cubicBezTo>
                    <a:pt x="3177" y="4095"/>
                    <a:pt x="4094" y="3178"/>
                    <a:pt x="4094" y="2048"/>
                  </a:cubicBezTo>
                  <a:cubicBezTo>
                    <a:pt x="4094" y="918"/>
                    <a:pt x="3177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3"/>
            <p:cNvSpPr txBox="1"/>
            <p:nvPr/>
          </p:nvSpPr>
          <p:spPr>
            <a:xfrm>
              <a:off x="5029444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Saturn is the ringed one. It’s mostly hydrogen and helium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6" name="Google Shape;1556;p63"/>
            <p:cNvSpPr txBox="1"/>
            <p:nvPr/>
          </p:nvSpPr>
          <p:spPr>
            <a:xfrm>
              <a:off x="7546502" y="33652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Technology Development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7318132" y="356212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63"/>
          <p:cNvGrpSpPr/>
          <p:nvPr/>
        </p:nvGrpSpPr>
        <p:grpSpPr>
          <a:xfrm>
            <a:off x="4880888" y="4179794"/>
            <a:ext cx="3805915" cy="542700"/>
            <a:chOff x="4880888" y="4179794"/>
            <a:chExt cx="3805915" cy="542700"/>
          </a:xfrm>
        </p:grpSpPr>
        <p:sp>
          <p:nvSpPr>
            <p:cNvPr id="1559" name="Google Shape;1559;p63"/>
            <p:cNvSpPr/>
            <p:nvPr/>
          </p:nvSpPr>
          <p:spPr>
            <a:xfrm>
              <a:off x="4880888" y="417979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7234775" y="4314136"/>
              <a:ext cx="274979" cy="274017"/>
            </a:xfrm>
            <a:custGeom>
              <a:rect b="b" l="l" r="r" t="t"/>
              <a:pathLst>
                <a:path extrusionOk="0" h="4095" w="4095">
                  <a:moveTo>
                    <a:pt x="2048" y="0"/>
                  </a:moveTo>
                  <a:cubicBezTo>
                    <a:pt x="917" y="0"/>
                    <a:pt x="0" y="917"/>
                    <a:pt x="0" y="2047"/>
                  </a:cubicBezTo>
                  <a:cubicBezTo>
                    <a:pt x="0" y="3177"/>
                    <a:pt x="917" y="4094"/>
                    <a:pt x="2048" y="4094"/>
                  </a:cubicBezTo>
                  <a:cubicBezTo>
                    <a:pt x="3177" y="4094"/>
                    <a:pt x="4094" y="3177"/>
                    <a:pt x="4094" y="2047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3"/>
            <p:cNvSpPr txBox="1"/>
            <p:nvPr/>
          </p:nvSpPr>
          <p:spPr>
            <a:xfrm>
              <a:off x="7546502" y="418099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Procurement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2" name="Google Shape;1562;p63"/>
            <p:cNvSpPr txBox="1"/>
            <p:nvPr/>
          </p:nvSpPr>
          <p:spPr>
            <a:xfrm>
              <a:off x="5029375" y="423814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7318132" y="437790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2775"/>
            <a:ext cx="39147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75" y="1297725"/>
            <a:ext cx="38195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>
            <a:off x="4256050" y="236405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solidFill>
            <a:srgbClr val="9FE3B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496225" y="403655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Salary skewed to the right.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089200" y="3998375"/>
            <a:ext cx="35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Obtained Log salary to get normal distribution.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6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569" name="Google Shape;1569;p64"/>
          <p:cNvSpPr/>
          <p:nvPr/>
        </p:nvSpPr>
        <p:spPr>
          <a:xfrm>
            <a:off x="2401630" y="4150775"/>
            <a:ext cx="4340741" cy="543250"/>
          </a:xfrm>
          <a:custGeom>
            <a:rect b="b" l="l" r="r" t="t"/>
            <a:pathLst>
              <a:path extrusionOk="0" h="3464" w="27678">
                <a:moveTo>
                  <a:pt x="0" y="26"/>
                </a:moveTo>
                <a:lnTo>
                  <a:pt x="27677" y="1"/>
                </a:lnTo>
                <a:lnTo>
                  <a:pt x="27677" y="3436"/>
                </a:lnTo>
                <a:lnTo>
                  <a:pt x="0" y="346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/>
          </a:p>
        </p:txBody>
      </p:sp>
      <p:cxnSp>
        <p:nvCxnSpPr>
          <p:cNvPr id="1570" name="Google Shape;1570;p64"/>
          <p:cNvCxnSpPr>
            <a:stCxn id="1571" idx="3"/>
            <a:endCxn id="1572" idx="1"/>
          </p:cNvCxnSpPr>
          <p:nvPr/>
        </p:nvCxnSpPr>
        <p:spPr>
          <a:xfrm>
            <a:off x="2198400" y="4418825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71" name="Google Shape;1571;p64"/>
          <p:cNvSpPr txBox="1"/>
          <p:nvPr/>
        </p:nvSpPr>
        <p:spPr>
          <a:xfrm>
            <a:off x="457200" y="4249625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3" name="Google Shape;1573;p64"/>
          <p:cNvSpPr/>
          <p:nvPr/>
        </p:nvSpPr>
        <p:spPr>
          <a:xfrm>
            <a:off x="2401630" y="3970949"/>
            <a:ext cx="4340741" cy="181136"/>
          </a:xfrm>
          <a:custGeom>
            <a:rect b="b" l="l" r="r" t="t"/>
            <a:pathLst>
              <a:path extrusionOk="0" h="1155" w="27678">
                <a:moveTo>
                  <a:pt x="0" y="1155"/>
                </a:moveTo>
                <a:lnTo>
                  <a:pt x="27677" y="1130"/>
                </a:lnTo>
                <a:lnTo>
                  <a:pt x="25971" y="1"/>
                </a:lnTo>
                <a:lnTo>
                  <a:pt x="170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4"/>
          <p:cNvSpPr txBox="1"/>
          <p:nvPr/>
        </p:nvSpPr>
        <p:spPr>
          <a:xfrm>
            <a:off x="739200" y="3908163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Political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5" name="Google Shape;1575;p64"/>
          <p:cNvSpPr/>
          <p:nvPr/>
        </p:nvSpPr>
        <p:spPr>
          <a:xfrm>
            <a:off x="3368650" y="1784984"/>
            <a:ext cx="2398401" cy="86726"/>
          </a:xfrm>
          <a:custGeom>
            <a:rect b="b" l="l" r="r" t="t"/>
            <a:pathLst>
              <a:path extrusionOk="0" h="553" w="15293">
                <a:moveTo>
                  <a:pt x="0" y="553"/>
                </a:moveTo>
                <a:lnTo>
                  <a:pt x="15293" y="525"/>
                </a:lnTo>
                <a:lnTo>
                  <a:pt x="13799" y="1"/>
                </a:lnTo>
                <a:lnTo>
                  <a:pt x="14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64"/>
          <p:cNvSpPr/>
          <p:nvPr/>
        </p:nvSpPr>
        <p:spPr>
          <a:xfrm>
            <a:off x="3368650" y="1867320"/>
            <a:ext cx="2398401" cy="395048"/>
          </a:xfrm>
          <a:custGeom>
            <a:rect b="b" l="l" r="r" t="t"/>
            <a:pathLst>
              <a:path extrusionOk="0" h="2519" w="15293">
                <a:moveTo>
                  <a:pt x="0" y="28"/>
                </a:moveTo>
                <a:cubicBezTo>
                  <a:pt x="4118" y="28"/>
                  <a:pt x="11148" y="0"/>
                  <a:pt x="15293" y="0"/>
                </a:cubicBezTo>
                <a:lnTo>
                  <a:pt x="15293" y="2494"/>
                </a:lnTo>
                <a:cubicBezTo>
                  <a:pt x="11148" y="2494"/>
                  <a:pt x="4118" y="2519"/>
                  <a:pt x="0" y="25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5</a:t>
            </a:r>
            <a:endParaRPr/>
          </a:p>
        </p:txBody>
      </p:sp>
      <p:cxnSp>
        <p:nvCxnSpPr>
          <p:cNvPr id="1577" name="Google Shape;1577;p64"/>
          <p:cNvCxnSpPr>
            <a:stCxn id="1578" idx="3"/>
            <a:endCxn id="1579" idx="1"/>
          </p:cNvCxnSpPr>
          <p:nvPr/>
        </p:nvCxnSpPr>
        <p:spPr>
          <a:xfrm>
            <a:off x="2198400" y="2068150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78" name="Google Shape;1578;p64"/>
          <p:cNvSpPr txBox="1"/>
          <p:nvPr/>
        </p:nvSpPr>
        <p:spPr>
          <a:xfrm>
            <a:off x="457200" y="1898950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0" name="Google Shape;1580;p64"/>
          <p:cNvSpPr txBox="1"/>
          <p:nvPr/>
        </p:nvSpPr>
        <p:spPr>
          <a:xfrm>
            <a:off x="739200" y="15566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Environmental</a:t>
            </a:r>
            <a:endParaRPr b="1" sz="17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1" name="Google Shape;1581;p64"/>
          <p:cNvSpPr/>
          <p:nvPr/>
        </p:nvSpPr>
        <p:spPr>
          <a:xfrm>
            <a:off x="2895334" y="2900050"/>
            <a:ext cx="3345027" cy="448527"/>
          </a:xfrm>
          <a:custGeom>
            <a:rect b="b" l="l" r="r" t="t"/>
            <a:pathLst>
              <a:path extrusionOk="0" h="2860" w="21329">
                <a:moveTo>
                  <a:pt x="0" y="1"/>
                </a:moveTo>
                <a:lnTo>
                  <a:pt x="21329" y="1"/>
                </a:lnTo>
                <a:lnTo>
                  <a:pt x="21329" y="2834"/>
                </a:lnTo>
                <a:cubicBezTo>
                  <a:pt x="15163" y="2834"/>
                  <a:pt x="6139" y="2859"/>
                  <a:pt x="0" y="285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/>
          </a:p>
        </p:txBody>
      </p:sp>
      <p:sp>
        <p:nvSpPr>
          <p:cNvPr id="1582" name="Google Shape;1582;p64"/>
          <p:cNvSpPr/>
          <p:nvPr/>
        </p:nvSpPr>
        <p:spPr>
          <a:xfrm>
            <a:off x="2895334" y="2776625"/>
            <a:ext cx="3345027" cy="123580"/>
          </a:xfrm>
          <a:custGeom>
            <a:rect b="b" l="l" r="r" t="t"/>
            <a:pathLst>
              <a:path extrusionOk="0" h="788" w="21329">
                <a:moveTo>
                  <a:pt x="0" y="788"/>
                </a:moveTo>
                <a:lnTo>
                  <a:pt x="21329" y="788"/>
                </a:lnTo>
                <a:lnTo>
                  <a:pt x="19807" y="1"/>
                </a:lnTo>
                <a:lnTo>
                  <a:pt x="1497" y="1"/>
                </a:lnTo>
                <a:close/>
              </a:path>
            </a:pathLst>
          </a:custGeom>
          <a:solidFill>
            <a:srgbClr val="97E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3" name="Google Shape;1583;p64"/>
          <p:cNvCxnSpPr/>
          <p:nvPr/>
        </p:nvCxnSpPr>
        <p:spPr>
          <a:xfrm>
            <a:off x="2198400" y="3146950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84" name="Google Shape;1584;p64"/>
          <p:cNvSpPr txBox="1"/>
          <p:nvPr/>
        </p:nvSpPr>
        <p:spPr>
          <a:xfrm>
            <a:off x="457200" y="3072763"/>
            <a:ext cx="174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5" name="Google Shape;1585;p64"/>
          <p:cNvSpPr txBox="1"/>
          <p:nvPr/>
        </p:nvSpPr>
        <p:spPr>
          <a:xfrm>
            <a:off x="739200" y="2730450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Social</a:t>
            </a:r>
            <a:endParaRPr b="1" sz="17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6" name="Google Shape;1586;p64"/>
          <p:cNvSpPr/>
          <p:nvPr/>
        </p:nvSpPr>
        <p:spPr>
          <a:xfrm>
            <a:off x="3129953" y="2258299"/>
            <a:ext cx="2871871" cy="102879"/>
          </a:xfrm>
          <a:custGeom>
            <a:rect b="b" l="l" r="r" t="t"/>
            <a:pathLst>
              <a:path extrusionOk="0" h="656" w="18312">
                <a:moveTo>
                  <a:pt x="1" y="655"/>
                </a:moveTo>
                <a:lnTo>
                  <a:pt x="18311" y="630"/>
                </a:lnTo>
                <a:lnTo>
                  <a:pt x="16815" y="1"/>
                </a:lnTo>
                <a:lnTo>
                  <a:pt x="1522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64"/>
          <p:cNvSpPr/>
          <p:nvPr/>
        </p:nvSpPr>
        <p:spPr>
          <a:xfrm>
            <a:off x="3129953" y="2357103"/>
            <a:ext cx="2871871" cy="419670"/>
          </a:xfrm>
          <a:custGeom>
            <a:rect b="b" l="l" r="r" t="t"/>
            <a:pathLst>
              <a:path extrusionOk="0" h="2676" w="18312">
                <a:moveTo>
                  <a:pt x="1" y="25"/>
                </a:moveTo>
                <a:cubicBezTo>
                  <a:pt x="5142" y="25"/>
                  <a:pt x="13169" y="0"/>
                  <a:pt x="18311" y="0"/>
                </a:cubicBezTo>
                <a:lnTo>
                  <a:pt x="18311" y="2676"/>
                </a:lnTo>
                <a:lnTo>
                  <a:pt x="1" y="2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/>
          </a:p>
        </p:txBody>
      </p:sp>
      <p:cxnSp>
        <p:nvCxnSpPr>
          <p:cNvPr id="1588" name="Google Shape;1588;p64"/>
          <p:cNvCxnSpPr/>
          <p:nvPr/>
        </p:nvCxnSpPr>
        <p:spPr>
          <a:xfrm>
            <a:off x="5417700" y="2589013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89" name="Google Shape;1589;p64"/>
          <p:cNvSpPr txBox="1"/>
          <p:nvPr/>
        </p:nvSpPr>
        <p:spPr>
          <a:xfrm>
            <a:off x="6945600" y="2714350"/>
            <a:ext cx="174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0" name="Google Shape;1590;p64"/>
          <p:cNvSpPr txBox="1"/>
          <p:nvPr/>
        </p:nvSpPr>
        <p:spPr>
          <a:xfrm>
            <a:off x="6945600" y="23720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Technological</a:t>
            </a:r>
            <a:endParaRPr b="1"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1" name="Google Shape;1591;p64"/>
          <p:cNvSpPr/>
          <p:nvPr/>
        </p:nvSpPr>
        <p:spPr>
          <a:xfrm>
            <a:off x="3602956" y="1472421"/>
            <a:ext cx="1925559" cy="316948"/>
          </a:xfrm>
          <a:custGeom>
            <a:rect b="b" l="l" r="r" t="t"/>
            <a:pathLst>
              <a:path extrusionOk="0" h="2021" w="12278">
                <a:moveTo>
                  <a:pt x="0" y="27"/>
                </a:moveTo>
                <a:cubicBezTo>
                  <a:pt x="3333" y="27"/>
                  <a:pt x="8947" y="0"/>
                  <a:pt x="12277" y="0"/>
                </a:cubicBezTo>
                <a:lnTo>
                  <a:pt x="12277" y="2021"/>
                </a:lnTo>
                <a:lnTo>
                  <a:pt x="0" y="20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6</a:t>
            </a:r>
            <a:endParaRPr/>
          </a:p>
        </p:txBody>
      </p:sp>
      <p:cxnSp>
        <p:nvCxnSpPr>
          <p:cNvPr id="1592" name="Google Shape;1592;p64"/>
          <p:cNvCxnSpPr/>
          <p:nvPr/>
        </p:nvCxnSpPr>
        <p:spPr>
          <a:xfrm>
            <a:off x="5417700" y="1645967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93" name="Google Shape;1593;p64"/>
          <p:cNvSpPr txBox="1"/>
          <p:nvPr/>
        </p:nvSpPr>
        <p:spPr>
          <a:xfrm>
            <a:off x="6945600" y="1540442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a planet with a beautiful name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4" name="Google Shape;1594;p64"/>
          <p:cNvSpPr txBox="1"/>
          <p:nvPr/>
        </p:nvSpPr>
        <p:spPr>
          <a:xfrm>
            <a:off x="6945600" y="11981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Legal</a:t>
            </a:r>
            <a:endParaRPr b="1" sz="17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5" name="Google Shape;1595;p64"/>
          <p:cNvSpPr/>
          <p:nvPr/>
        </p:nvSpPr>
        <p:spPr>
          <a:xfrm>
            <a:off x="2661028" y="3502025"/>
            <a:ext cx="3813635" cy="473305"/>
          </a:xfrm>
          <a:custGeom>
            <a:rect b="b" l="l" r="r" t="t"/>
            <a:pathLst>
              <a:path extrusionOk="0" h="3018" w="24317">
                <a:moveTo>
                  <a:pt x="0" y="0"/>
                </a:moveTo>
                <a:lnTo>
                  <a:pt x="24317" y="0"/>
                </a:lnTo>
                <a:lnTo>
                  <a:pt x="24317" y="3018"/>
                </a:lnTo>
                <a:lnTo>
                  <a:pt x="0" y="30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/>
          </a:p>
        </p:txBody>
      </p:sp>
      <p:sp>
        <p:nvSpPr>
          <p:cNvPr id="1596" name="Google Shape;1596;p64"/>
          <p:cNvSpPr/>
          <p:nvPr/>
        </p:nvSpPr>
        <p:spPr>
          <a:xfrm>
            <a:off x="2662178" y="3342729"/>
            <a:ext cx="3813635" cy="160591"/>
          </a:xfrm>
          <a:custGeom>
            <a:rect b="b" l="l" r="r" t="t"/>
            <a:pathLst>
              <a:path extrusionOk="0" h="1024" w="24317">
                <a:moveTo>
                  <a:pt x="0" y="1023"/>
                </a:moveTo>
                <a:lnTo>
                  <a:pt x="24317" y="1023"/>
                </a:lnTo>
                <a:lnTo>
                  <a:pt x="22823" y="1"/>
                </a:lnTo>
                <a:lnTo>
                  <a:pt x="1494" y="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7" name="Google Shape;1597;p64"/>
          <p:cNvCxnSpPr/>
          <p:nvPr/>
        </p:nvCxnSpPr>
        <p:spPr>
          <a:xfrm>
            <a:off x="5417700" y="3738675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98" name="Google Shape;1598;p64"/>
          <p:cNvSpPr txBox="1"/>
          <p:nvPr/>
        </p:nvSpPr>
        <p:spPr>
          <a:xfrm>
            <a:off x="6945600" y="3892150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9" name="Google Shape;1599;p64"/>
          <p:cNvSpPr txBox="1"/>
          <p:nvPr/>
        </p:nvSpPr>
        <p:spPr>
          <a:xfrm>
            <a:off x="6945600" y="35498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Economic</a:t>
            </a:r>
            <a:endParaRPr b="1" sz="17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6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605" name="Google Shape;1605;p65"/>
          <p:cNvGrpSpPr/>
          <p:nvPr/>
        </p:nvGrpSpPr>
        <p:grpSpPr>
          <a:xfrm>
            <a:off x="459855" y="1369425"/>
            <a:ext cx="2295049" cy="839400"/>
            <a:chOff x="459855" y="1369425"/>
            <a:chExt cx="2295049" cy="839400"/>
          </a:xfrm>
        </p:grpSpPr>
        <p:sp>
          <p:nvSpPr>
            <p:cNvPr id="1606" name="Google Shape;1606;p65"/>
            <p:cNvSpPr/>
            <p:nvPr/>
          </p:nvSpPr>
          <p:spPr>
            <a:xfrm>
              <a:off x="465904" y="1369425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07" name="Google Shape;1607;p65"/>
            <p:cNvSpPr txBox="1"/>
            <p:nvPr/>
          </p:nvSpPr>
          <p:spPr>
            <a:xfrm>
              <a:off x="459855" y="1642125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8" name="Google Shape;1608;p65"/>
          <p:cNvGrpSpPr/>
          <p:nvPr/>
        </p:nvGrpSpPr>
        <p:grpSpPr>
          <a:xfrm>
            <a:off x="457200" y="3671988"/>
            <a:ext cx="2297704" cy="834462"/>
            <a:chOff x="457200" y="3671988"/>
            <a:chExt cx="2297704" cy="834462"/>
          </a:xfrm>
        </p:grpSpPr>
        <p:sp>
          <p:nvSpPr>
            <p:cNvPr id="1609" name="Google Shape;1609;p65"/>
            <p:cNvSpPr/>
            <p:nvPr/>
          </p:nvSpPr>
          <p:spPr>
            <a:xfrm>
              <a:off x="465904" y="3671988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5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0" name="Google Shape;1610;p65"/>
            <p:cNvSpPr txBox="1"/>
            <p:nvPr/>
          </p:nvSpPr>
          <p:spPr>
            <a:xfrm>
              <a:off x="457200" y="3939750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a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1" name="Google Shape;1611;p65"/>
          <p:cNvGrpSpPr/>
          <p:nvPr/>
        </p:nvGrpSpPr>
        <p:grpSpPr>
          <a:xfrm>
            <a:off x="457200" y="2495159"/>
            <a:ext cx="2297704" cy="837899"/>
            <a:chOff x="457200" y="2495159"/>
            <a:chExt cx="2297704" cy="837899"/>
          </a:xfrm>
        </p:grpSpPr>
        <p:sp>
          <p:nvSpPr>
            <p:cNvPr id="1612" name="Google Shape;1612;p65"/>
            <p:cNvSpPr/>
            <p:nvPr/>
          </p:nvSpPr>
          <p:spPr>
            <a:xfrm>
              <a:off x="465904" y="2495159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6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3" name="Google Shape;1613;p65"/>
            <p:cNvSpPr txBox="1"/>
            <p:nvPr/>
          </p:nvSpPr>
          <p:spPr>
            <a:xfrm>
              <a:off x="457200" y="2766358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actually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4" name="Google Shape;1614;p65"/>
          <p:cNvGrpSpPr/>
          <p:nvPr/>
        </p:nvGrpSpPr>
        <p:grpSpPr>
          <a:xfrm>
            <a:off x="6400442" y="1369275"/>
            <a:ext cx="2286273" cy="839011"/>
            <a:chOff x="6400442" y="1369275"/>
            <a:chExt cx="2286273" cy="839011"/>
          </a:xfrm>
        </p:grpSpPr>
        <p:sp>
          <p:nvSpPr>
            <p:cNvPr id="1615" name="Google Shape;1615;p65"/>
            <p:cNvSpPr/>
            <p:nvPr/>
          </p:nvSpPr>
          <p:spPr>
            <a:xfrm>
              <a:off x="6407614" y="1369275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6" name="Google Shape;1616;p65"/>
            <p:cNvSpPr txBox="1"/>
            <p:nvPr/>
          </p:nvSpPr>
          <p:spPr>
            <a:xfrm>
              <a:off x="6400442" y="1641586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planet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7" name="Google Shape;1617;p65"/>
          <p:cNvGrpSpPr/>
          <p:nvPr/>
        </p:nvGrpSpPr>
        <p:grpSpPr>
          <a:xfrm>
            <a:off x="6397798" y="2496467"/>
            <a:ext cx="2288916" cy="836605"/>
            <a:chOff x="6397798" y="2496467"/>
            <a:chExt cx="2288916" cy="836605"/>
          </a:xfrm>
        </p:grpSpPr>
        <p:sp>
          <p:nvSpPr>
            <p:cNvPr id="1618" name="Google Shape;1618;p65"/>
            <p:cNvSpPr/>
            <p:nvPr/>
          </p:nvSpPr>
          <p:spPr>
            <a:xfrm>
              <a:off x="6407614" y="2496467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9" name="Google Shape;1619;p65"/>
            <p:cNvSpPr txBox="1"/>
            <p:nvPr/>
          </p:nvSpPr>
          <p:spPr>
            <a:xfrm>
              <a:off x="6397798" y="2766372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0" name="Google Shape;1620;p65"/>
          <p:cNvGrpSpPr/>
          <p:nvPr/>
        </p:nvGrpSpPr>
        <p:grpSpPr>
          <a:xfrm>
            <a:off x="6400442" y="3672779"/>
            <a:ext cx="2286273" cy="834220"/>
            <a:chOff x="6400442" y="3672779"/>
            <a:chExt cx="2286273" cy="834220"/>
          </a:xfrm>
        </p:grpSpPr>
        <p:sp>
          <p:nvSpPr>
            <p:cNvPr id="1621" name="Google Shape;1621;p65"/>
            <p:cNvSpPr/>
            <p:nvPr/>
          </p:nvSpPr>
          <p:spPr>
            <a:xfrm>
              <a:off x="6407614" y="3672779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4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2" name="Google Shape;1622;p65"/>
            <p:cNvSpPr txBox="1"/>
            <p:nvPr/>
          </p:nvSpPr>
          <p:spPr>
            <a:xfrm>
              <a:off x="6400442" y="3940299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3" name="Google Shape;1623;p65"/>
          <p:cNvGrpSpPr/>
          <p:nvPr/>
        </p:nvGrpSpPr>
        <p:grpSpPr>
          <a:xfrm>
            <a:off x="3091400" y="1435950"/>
            <a:ext cx="2961196" cy="2961191"/>
            <a:chOff x="3091400" y="1435950"/>
            <a:chExt cx="2961196" cy="2961191"/>
          </a:xfrm>
        </p:grpSpPr>
        <p:sp>
          <p:nvSpPr>
            <p:cNvPr id="1624" name="Google Shape;1624;p65"/>
            <p:cNvSpPr/>
            <p:nvPr/>
          </p:nvSpPr>
          <p:spPr>
            <a:xfrm>
              <a:off x="3091400" y="2180065"/>
              <a:ext cx="914796" cy="1390629"/>
            </a:xfrm>
            <a:custGeom>
              <a:rect b="b" l="l" r="r" t="t"/>
              <a:pathLst>
                <a:path extrusionOk="0" h="77961" w="51285">
                  <a:moveTo>
                    <a:pt x="10982" y="0"/>
                  </a:moveTo>
                  <a:cubicBezTo>
                    <a:pt x="3999" y="12155"/>
                    <a:pt x="1" y="26259"/>
                    <a:pt x="1" y="41278"/>
                  </a:cubicBezTo>
                  <a:cubicBezTo>
                    <a:pt x="1" y="54447"/>
                    <a:pt x="3084" y="66900"/>
                    <a:pt x="8535" y="77960"/>
                  </a:cubicBezTo>
                  <a:lnTo>
                    <a:pt x="21982" y="55800"/>
                  </a:lnTo>
                  <a:lnTo>
                    <a:pt x="49454" y="55083"/>
                  </a:lnTo>
                  <a:cubicBezTo>
                    <a:pt x="47703" y="50826"/>
                    <a:pt x="46729" y="46171"/>
                    <a:pt x="46729" y="41278"/>
                  </a:cubicBezTo>
                  <a:cubicBezTo>
                    <a:pt x="46729" y="34892"/>
                    <a:pt x="48380" y="28905"/>
                    <a:pt x="51284" y="23673"/>
                  </a:cubicBezTo>
                  <a:lnTo>
                    <a:pt x="37121" y="557"/>
                  </a:lnTo>
                  <a:lnTo>
                    <a:pt x="10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5"/>
            <p:cNvSpPr/>
            <p:nvPr/>
          </p:nvSpPr>
          <p:spPr>
            <a:xfrm>
              <a:off x="4651659" y="1438073"/>
              <a:ext cx="1197592" cy="1150751"/>
            </a:xfrm>
            <a:custGeom>
              <a:rect b="b" l="l" r="r" t="t"/>
              <a:pathLst>
                <a:path extrusionOk="0" h="64513" w="67139">
                  <a:moveTo>
                    <a:pt x="279" y="1"/>
                  </a:moveTo>
                  <a:lnTo>
                    <a:pt x="12931" y="23076"/>
                  </a:lnTo>
                  <a:lnTo>
                    <a:pt x="1" y="46888"/>
                  </a:lnTo>
                  <a:cubicBezTo>
                    <a:pt x="11439" y="48300"/>
                    <a:pt x="21226" y="55024"/>
                    <a:pt x="26816" y="64513"/>
                  </a:cubicBezTo>
                  <a:lnTo>
                    <a:pt x="53194" y="63817"/>
                  </a:lnTo>
                  <a:lnTo>
                    <a:pt x="67139" y="40860"/>
                  </a:lnTo>
                  <a:cubicBezTo>
                    <a:pt x="53453" y="17606"/>
                    <a:pt x="28786" y="1612"/>
                    <a:pt x="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5"/>
            <p:cNvSpPr/>
            <p:nvPr/>
          </p:nvSpPr>
          <p:spPr>
            <a:xfrm>
              <a:off x="5131414" y="2250329"/>
              <a:ext cx="921182" cy="1403044"/>
            </a:xfrm>
            <a:custGeom>
              <a:rect b="b" l="l" r="r" t="t"/>
              <a:pathLst>
                <a:path extrusionOk="0" h="78657" w="51643">
                  <a:moveTo>
                    <a:pt x="42790" y="0"/>
                  </a:moveTo>
                  <a:lnTo>
                    <a:pt x="28945" y="22817"/>
                  </a:lnTo>
                  <a:lnTo>
                    <a:pt x="2189" y="23533"/>
                  </a:lnTo>
                  <a:cubicBezTo>
                    <a:pt x="3940" y="27790"/>
                    <a:pt x="4914" y="32445"/>
                    <a:pt x="4914" y="37339"/>
                  </a:cubicBezTo>
                  <a:cubicBezTo>
                    <a:pt x="4914" y="43983"/>
                    <a:pt x="3124" y="50209"/>
                    <a:pt x="1" y="55580"/>
                  </a:cubicBezTo>
                  <a:lnTo>
                    <a:pt x="13806" y="78059"/>
                  </a:lnTo>
                  <a:lnTo>
                    <a:pt x="40662" y="78656"/>
                  </a:lnTo>
                  <a:cubicBezTo>
                    <a:pt x="47644" y="66482"/>
                    <a:pt x="51642" y="52378"/>
                    <a:pt x="51642" y="37339"/>
                  </a:cubicBezTo>
                  <a:cubicBezTo>
                    <a:pt x="51642" y="23911"/>
                    <a:pt x="48459" y="11220"/>
                    <a:pt x="42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5"/>
            <p:cNvSpPr/>
            <p:nvPr/>
          </p:nvSpPr>
          <p:spPr>
            <a:xfrm>
              <a:off x="3337672" y="1435950"/>
              <a:ext cx="1450581" cy="1090067"/>
            </a:xfrm>
            <a:custGeom>
              <a:rect b="b" l="l" r="r" t="t"/>
              <a:pathLst>
                <a:path extrusionOk="0" h="61111" w="81322">
                  <a:moveTo>
                    <a:pt x="68590" y="0"/>
                  </a:moveTo>
                  <a:cubicBezTo>
                    <a:pt x="39945" y="199"/>
                    <a:pt x="14761" y="14920"/>
                    <a:pt x="0" y="37160"/>
                  </a:cubicBezTo>
                  <a:lnTo>
                    <a:pt x="25921" y="37717"/>
                  </a:lnTo>
                  <a:lnTo>
                    <a:pt x="40263" y="61111"/>
                  </a:lnTo>
                  <a:cubicBezTo>
                    <a:pt x="46768" y="52537"/>
                    <a:pt x="57013" y="46927"/>
                    <a:pt x="68570" y="46728"/>
                  </a:cubicBezTo>
                  <a:lnTo>
                    <a:pt x="81322" y="23215"/>
                  </a:lnTo>
                  <a:lnTo>
                    <a:pt x="68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5"/>
            <p:cNvSpPr/>
            <p:nvPr/>
          </p:nvSpPr>
          <p:spPr>
            <a:xfrm>
              <a:off x="3288707" y="3243534"/>
              <a:ext cx="1191188" cy="1150055"/>
            </a:xfrm>
            <a:custGeom>
              <a:rect b="b" l="l" r="r" t="t"/>
              <a:pathLst>
                <a:path extrusionOk="0" h="64474" w="66780">
                  <a:moveTo>
                    <a:pt x="40661" y="1"/>
                  </a:moveTo>
                  <a:lnTo>
                    <a:pt x="13547" y="737"/>
                  </a:lnTo>
                  <a:lnTo>
                    <a:pt x="0" y="23077"/>
                  </a:lnTo>
                  <a:cubicBezTo>
                    <a:pt x="13467" y="46431"/>
                    <a:pt x="38015" y="62623"/>
                    <a:pt x="66462" y="64473"/>
                  </a:cubicBezTo>
                  <a:lnTo>
                    <a:pt x="53830" y="41457"/>
                  </a:lnTo>
                  <a:lnTo>
                    <a:pt x="66780" y="17566"/>
                  </a:lnTo>
                  <a:cubicBezTo>
                    <a:pt x="55640" y="15975"/>
                    <a:pt x="46131" y="9331"/>
                    <a:pt x="406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5"/>
            <p:cNvSpPr/>
            <p:nvPr/>
          </p:nvSpPr>
          <p:spPr>
            <a:xfrm>
              <a:off x="4342597" y="3316278"/>
              <a:ext cx="1463710" cy="1080863"/>
            </a:xfrm>
            <a:custGeom>
              <a:rect b="b" l="l" r="r" t="t"/>
              <a:pathLst>
                <a:path extrusionOk="0" h="60595" w="82058">
                  <a:moveTo>
                    <a:pt x="41377" y="1"/>
                  </a:moveTo>
                  <a:cubicBezTo>
                    <a:pt x="34733" y="8435"/>
                    <a:pt x="24429" y="13866"/>
                    <a:pt x="12871" y="13866"/>
                  </a:cubicBezTo>
                  <a:lnTo>
                    <a:pt x="12752" y="13866"/>
                  </a:lnTo>
                  <a:lnTo>
                    <a:pt x="0" y="37379"/>
                  </a:lnTo>
                  <a:lnTo>
                    <a:pt x="12732" y="60594"/>
                  </a:lnTo>
                  <a:lnTo>
                    <a:pt x="12871" y="60594"/>
                  </a:lnTo>
                  <a:cubicBezTo>
                    <a:pt x="41755" y="60594"/>
                    <a:pt x="67178" y="45834"/>
                    <a:pt x="82058" y="23435"/>
                  </a:cubicBezTo>
                  <a:lnTo>
                    <a:pt x="55402" y="22858"/>
                  </a:lnTo>
                  <a:lnTo>
                    <a:pt x="413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5"/>
            <p:cNvSpPr/>
            <p:nvPr/>
          </p:nvSpPr>
          <p:spPr>
            <a:xfrm>
              <a:off x="4177775" y="2629825"/>
              <a:ext cx="782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 Steps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1" name="Google Shape;1631;p65"/>
            <p:cNvSpPr txBox="1"/>
            <p:nvPr/>
          </p:nvSpPr>
          <p:spPr>
            <a:xfrm>
              <a:off x="5301016" y="2994029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2" name="Google Shape;1632;p65"/>
            <p:cNvSpPr txBox="1"/>
            <p:nvPr/>
          </p:nvSpPr>
          <p:spPr>
            <a:xfrm>
              <a:off x="4959450" y="197157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3" name="Google Shape;1633;p65"/>
            <p:cNvSpPr txBox="1"/>
            <p:nvPr/>
          </p:nvSpPr>
          <p:spPr>
            <a:xfrm>
              <a:off x="3897888" y="182122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4" name="Google Shape;1634;p65"/>
            <p:cNvSpPr txBox="1"/>
            <p:nvPr/>
          </p:nvSpPr>
          <p:spPr>
            <a:xfrm>
              <a:off x="3218575" y="26298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5" name="Google Shape;1635;p65"/>
            <p:cNvSpPr txBox="1"/>
            <p:nvPr/>
          </p:nvSpPr>
          <p:spPr>
            <a:xfrm>
              <a:off x="3562450" y="3570697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6" name="Google Shape;1636;p65"/>
            <p:cNvSpPr txBox="1"/>
            <p:nvPr/>
          </p:nvSpPr>
          <p:spPr>
            <a:xfrm>
              <a:off x="4648300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642" name="Google Shape;1642;p66"/>
          <p:cNvGrpSpPr/>
          <p:nvPr/>
        </p:nvGrpSpPr>
        <p:grpSpPr>
          <a:xfrm>
            <a:off x="695250" y="1426113"/>
            <a:ext cx="2643898" cy="3024880"/>
            <a:chOff x="695250" y="1426113"/>
            <a:chExt cx="2643898" cy="3024880"/>
          </a:xfrm>
        </p:grpSpPr>
        <p:sp>
          <p:nvSpPr>
            <p:cNvPr id="1643" name="Google Shape;1643;p66"/>
            <p:cNvSpPr/>
            <p:nvPr/>
          </p:nvSpPr>
          <p:spPr>
            <a:xfrm>
              <a:off x="1558348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6"/>
            <p:cNvSpPr/>
            <p:nvPr/>
          </p:nvSpPr>
          <p:spPr>
            <a:xfrm>
              <a:off x="6985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5" name="Google Shape;1645;p66"/>
            <p:cNvSpPr/>
            <p:nvPr/>
          </p:nvSpPr>
          <p:spPr>
            <a:xfrm>
              <a:off x="9766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646" name="Google Shape;1646;p66"/>
            <p:cNvSpPr/>
            <p:nvPr/>
          </p:nvSpPr>
          <p:spPr>
            <a:xfrm>
              <a:off x="695250" y="3990193"/>
              <a:ext cx="1380600" cy="46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647" name="Google Shape;1647;p66"/>
            <p:cNvGrpSpPr/>
            <p:nvPr/>
          </p:nvGrpSpPr>
          <p:grpSpPr>
            <a:xfrm>
              <a:off x="1235525" y="2753928"/>
              <a:ext cx="300062" cy="310882"/>
              <a:chOff x="1134712" y="4314328"/>
              <a:chExt cx="300062" cy="310882"/>
            </a:xfrm>
          </p:grpSpPr>
          <p:sp>
            <p:nvSpPr>
              <p:cNvPr id="1648" name="Google Shape;1648;p66"/>
              <p:cNvSpPr/>
              <p:nvPr/>
            </p:nvSpPr>
            <p:spPr>
              <a:xfrm>
                <a:off x="1335730" y="4314328"/>
                <a:ext cx="99044" cy="104227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66"/>
              <p:cNvSpPr/>
              <p:nvPr/>
            </p:nvSpPr>
            <p:spPr>
              <a:xfrm>
                <a:off x="1262753" y="4546725"/>
                <a:ext cx="80445" cy="78485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66"/>
              <p:cNvSpPr/>
              <p:nvPr/>
            </p:nvSpPr>
            <p:spPr>
              <a:xfrm>
                <a:off x="1150333" y="4341624"/>
                <a:ext cx="257642" cy="268816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66"/>
              <p:cNvSpPr/>
              <p:nvPr/>
            </p:nvSpPr>
            <p:spPr>
              <a:xfrm>
                <a:off x="1134712" y="4408446"/>
                <a:ext cx="75955" cy="83909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2" name="Google Shape;1652;p66"/>
          <p:cNvGrpSpPr/>
          <p:nvPr/>
        </p:nvGrpSpPr>
        <p:grpSpPr>
          <a:xfrm>
            <a:off x="4941650" y="1426113"/>
            <a:ext cx="2643880" cy="3024880"/>
            <a:chOff x="4941650" y="1426113"/>
            <a:chExt cx="2643880" cy="3024880"/>
          </a:xfrm>
        </p:grpSpPr>
        <p:sp>
          <p:nvSpPr>
            <p:cNvPr id="1653" name="Google Shape;1653;p66"/>
            <p:cNvSpPr/>
            <p:nvPr/>
          </p:nvSpPr>
          <p:spPr>
            <a:xfrm>
              <a:off x="5804730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3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66"/>
            <p:cNvSpPr/>
            <p:nvPr/>
          </p:nvSpPr>
          <p:spPr>
            <a:xfrm>
              <a:off x="49449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the Sun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55" name="Google Shape;1655;p66"/>
            <p:cNvSpPr/>
            <p:nvPr/>
          </p:nvSpPr>
          <p:spPr>
            <a:xfrm>
              <a:off x="52230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656" name="Google Shape;1656;p66"/>
            <p:cNvSpPr/>
            <p:nvPr/>
          </p:nvSpPr>
          <p:spPr>
            <a:xfrm>
              <a:off x="4941650" y="3990193"/>
              <a:ext cx="1380600" cy="46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/>
            </a:p>
          </p:txBody>
        </p:sp>
        <p:grpSp>
          <p:nvGrpSpPr>
            <p:cNvPr id="1657" name="Google Shape;1657;p66"/>
            <p:cNvGrpSpPr/>
            <p:nvPr/>
          </p:nvGrpSpPr>
          <p:grpSpPr>
            <a:xfrm>
              <a:off x="5483493" y="2743562"/>
              <a:ext cx="300095" cy="331612"/>
              <a:chOff x="2805380" y="4122462"/>
              <a:chExt cx="300095" cy="331612"/>
            </a:xfrm>
          </p:grpSpPr>
          <p:sp>
            <p:nvSpPr>
              <p:cNvPr id="1658" name="Google Shape;1658;p66"/>
              <p:cNvSpPr/>
              <p:nvPr/>
            </p:nvSpPr>
            <p:spPr>
              <a:xfrm>
                <a:off x="2954576" y="4122462"/>
                <a:ext cx="18778" cy="49610"/>
              </a:xfrm>
              <a:custGeom>
                <a:rect b="b" l="l" r="r" t="t"/>
                <a:pathLst>
                  <a:path extrusionOk="0" h="1765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418"/>
                    </a:lnTo>
                    <a:cubicBezTo>
                      <a:pt x="0" y="1607"/>
                      <a:pt x="158" y="1765"/>
                      <a:pt x="347" y="1765"/>
                    </a:cubicBezTo>
                    <a:cubicBezTo>
                      <a:pt x="536" y="1765"/>
                      <a:pt x="693" y="1607"/>
                      <a:pt x="693" y="1418"/>
                    </a:cubicBezTo>
                    <a:lnTo>
                      <a:pt x="693" y="347"/>
                    </a:ln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66"/>
              <p:cNvSpPr/>
              <p:nvPr/>
            </p:nvSpPr>
            <p:spPr>
              <a:xfrm>
                <a:off x="3011694" y="4143487"/>
                <a:ext cx="38368" cy="38339"/>
              </a:xfrm>
              <a:custGeom>
                <a:rect b="b" l="l" r="r" t="t"/>
                <a:pathLst>
                  <a:path extrusionOk="0" h="1364" w="1418">
                    <a:moveTo>
                      <a:pt x="1071" y="1"/>
                    </a:moveTo>
                    <a:cubicBezTo>
                      <a:pt x="977" y="1"/>
                      <a:pt x="882" y="24"/>
                      <a:pt x="819" y="72"/>
                    </a:cubicBezTo>
                    <a:lnTo>
                      <a:pt x="126" y="796"/>
                    </a:lnTo>
                    <a:cubicBezTo>
                      <a:pt x="0" y="922"/>
                      <a:pt x="0" y="1143"/>
                      <a:pt x="126" y="1269"/>
                    </a:cubicBezTo>
                    <a:cubicBezTo>
                      <a:pt x="189" y="1332"/>
                      <a:pt x="268" y="1363"/>
                      <a:pt x="350" y="1363"/>
                    </a:cubicBezTo>
                    <a:cubicBezTo>
                      <a:pt x="433" y="1363"/>
                      <a:pt x="520" y="1332"/>
                      <a:pt x="599" y="1269"/>
                    </a:cubicBezTo>
                    <a:lnTo>
                      <a:pt x="1323" y="544"/>
                    </a:lnTo>
                    <a:cubicBezTo>
                      <a:pt x="1418" y="418"/>
                      <a:pt x="1418" y="198"/>
                      <a:pt x="1323" y="72"/>
                    </a:cubicBezTo>
                    <a:cubicBezTo>
                      <a:pt x="1260" y="24"/>
                      <a:pt x="1166" y="1"/>
                      <a:pt x="10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66"/>
              <p:cNvSpPr/>
              <p:nvPr/>
            </p:nvSpPr>
            <p:spPr>
              <a:xfrm>
                <a:off x="3067081" y="4259711"/>
                <a:ext cx="38395" cy="20406"/>
              </a:xfrm>
              <a:custGeom>
                <a:rect b="b" l="l" r="r" t="t"/>
                <a:pathLst>
                  <a:path extrusionOk="0" h="726" w="1419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79" y="725"/>
                    </a:cubicBezTo>
                    <a:lnTo>
                      <a:pt x="1072" y="725"/>
                    </a:lnTo>
                    <a:cubicBezTo>
                      <a:pt x="1261" y="725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66"/>
              <p:cNvSpPr/>
              <p:nvPr/>
            </p:nvSpPr>
            <p:spPr>
              <a:xfrm>
                <a:off x="2805380" y="4259711"/>
                <a:ext cx="38395" cy="19507"/>
              </a:xfrm>
              <a:custGeom>
                <a:rect b="b" l="l" r="r" t="t"/>
                <a:pathLst>
                  <a:path extrusionOk="0" h="694" w="1419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694"/>
                      <a:pt x="347" y="694"/>
                    </a:cubicBezTo>
                    <a:lnTo>
                      <a:pt x="1072" y="694"/>
                    </a:lnTo>
                    <a:cubicBezTo>
                      <a:pt x="1261" y="694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66"/>
              <p:cNvSpPr/>
              <p:nvPr/>
            </p:nvSpPr>
            <p:spPr>
              <a:xfrm>
                <a:off x="2879545" y="4143487"/>
                <a:ext cx="38395" cy="38339"/>
              </a:xfrm>
              <a:custGeom>
                <a:rect b="b" l="l" r="r" t="t"/>
                <a:pathLst>
                  <a:path extrusionOk="0" h="1364" w="1419">
                    <a:moveTo>
                      <a:pt x="363" y="1"/>
                    </a:moveTo>
                    <a:cubicBezTo>
                      <a:pt x="276" y="1"/>
                      <a:pt x="190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820" y="1269"/>
                    </a:lnTo>
                    <a:cubicBezTo>
                      <a:pt x="883" y="1332"/>
                      <a:pt x="977" y="1363"/>
                      <a:pt x="1072" y="1363"/>
                    </a:cubicBezTo>
                    <a:cubicBezTo>
                      <a:pt x="1166" y="1363"/>
                      <a:pt x="1261" y="1332"/>
                      <a:pt x="1324" y="1269"/>
                    </a:cubicBezTo>
                    <a:cubicBezTo>
                      <a:pt x="1418" y="1143"/>
                      <a:pt x="1418" y="922"/>
                      <a:pt x="1324" y="796"/>
                    </a:cubicBezTo>
                    <a:lnTo>
                      <a:pt x="599" y="72"/>
                    </a:lnTo>
                    <a:cubicBezTo>
                      <a:pt x="536" y="24"/>
                      <a:pt x="450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66"/>
              <p:cNvSpPr/>
              <p:nvPr/>
            </p:nvSpPr>
            <p:spPr>
              <a:xfrm>
                <a:off x="2822427" y="4181629"/>
                <a:ext cx="40099" cy="29204"/>
              </a:xfrm>
              <a:custGeom>
                <a:rect b="b" l="l" r="r" t="t"/>
                <a:pathLst>
                  <a:path extrusionOk="0" h="1039" w="1482">
                    <a:moveTo>
                      <a:pt x="396" y="0"/>
                    </a:moveTo>
                    <a:cubicBezTo>
                      <a:pt x="267" y="0"/>
                      <a:pt x="132" y="81"/>
                      <a:pt x="64" y="195"/>
                    </a:cubicBezTo>
                    <a:cubicBezTo>
                      <a:pt x="1" y="353"/>
                      <a:pt x="64" y="573"/>
                      <a:pt x="221" y="668"/>
                    </a:cubicBezTo>
                    <a:lnTo>
                      <a:pt x="946" y="1015"/>
                    </a:lnTo>
                    <a:cubicBezTo>
                      <a:pt x="987" y="1031"/>
                      <a:pt x="1032" y="1039"/>
                      <a:pt x="1077" y="1039"/>
                    </a:cubicBezTo>
                    <a:cubicBezTo>
                      <a:pt x="1209" y="1039"/>
                      <a:pt x="1349" y="974"/>
                      <a:pt x="1419" y="857"/>
                    </a:cubicBezTo>
                    <a:cubicBezTo>
                      <a:pt x="1482" y="699"/>
                      <a:pt x="1419" y="447"/>
                      <a:pt x="1261" y="384"/>
                    </a:cubicBezTo>
                    <a:lnTo>
                      <a:pt x="536" y="38"/>
                    </a:lnTo>
                    <a:cubicBezTo>
                      <a:pt x="493" y="12"/>
                      <a:pt x="445" y="0"/>
                      <a:pt x="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66"/>
              <p:cNvSpPr/>
              <p:nvPr/>
            </p:nvSpPr>
            <p:spPr>
              <a:xfrm>
                <a:off x="3047491" y="4181966"/>
                <a:ext cx="40072" cy="30131"/>
              </a:xfrm>
              <a:custGeom>
                <a:rect b="b" l="l" r="r" t="t"/>
                <a:pathLst>
                  <a:path extrusionOk="0" h="1072" w="1481">
                    <a:moveTo>
                      <a:pt x="1110" y="0"/>
                    </a:moveTo>
                    <a:cubicBezTo>
                      <a:pt x="1049" y="0"/>
                      <a:pt x="983" y="18"/>
                      <a:pt x="914" y="57"/>
                    </a:cubicBezTo>
                    <a:lnTo>
                      <a:pt x="221" y="404"/>
                    </a:lnTo>
                    <a:cubicBezTo>
                      <a:pt x="63" y="498"/>
                      <a:pt x="0" y="687"/>
                      <a:pt x="63" y="877"/>
                    </a:cubicBezTo>
                    <a:cubicBezTo>
                      <a:pt x="132" y="991"/>
                      <a:pt x="250" y="1072"/>
                      <a:pt x="382" y="1072"/>
                    </a:cubicBezTo>
                    <a:cubicBezTo>
                      <a:pt x="432" y="1072"/>
                      <a:pt x="484" y="1060"/>
                      <a:pt x="536" y="1034"/>
                    </a:cubicBezTo>
                    <a:lnTo>
                      <a:pt x="1260" y="687"/>
                    </a:lnTo>
                    <a:cubicBezTo>
                      <a:pt x="1418" y="593"/>
                      <a:pt x="1481" y="404"/>
                      <a:pt x="1418" y="215"/>
                    </a:cubicBezTo>
                    <a:cubicBezTo>
                      <a:pt x="1353" y="85"/>
                      <a:pt x="1244" y="0"/>
                      <a:pt x="1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66"/>
              <p:cNvSpPr/>
              <p:nvPr/>
            </p:nvSpPr>
            <p:spPr>
              <a:xfrm>
                <a:off x="2856546" y="4180027"/>
                <a:ext cx="191811" cy="274048"/>
              </a:xfrm>
              <a:custGeom>
                <a:rect b="b" l="l" r="r" t="t"/>
                <a:pathLst>
                  <a:path extrusionOk="0" h="9750" w="7089">
                    <a:moveTo>
                      <a:pt x="3529" y="0"/>
                    </a:moveTo>
                    <a:cubicBezTo>
                      <a:pt x="3151" y="0"/>
                      <a:pt x="2836" y="315"/>
                      <a:pt x="2836" y="725"/>
                    </a:cubicBezTo>
                    <a:lnTo>
                      <a:pt x="2836" y="1418"/>
                    </a:lnTo>
                    <a:cubicBezTo>
                      <a:pt x="2836" y="1040"/>
                      <a:pt x="2520" y="725"/>
                      <a:pt x="2111" y="725"/>
                    </a:cubicBezTo>
                    <a:cubicBezTo>
                      <a:pt x="1733" y="725"/>
                      <a:pt x="1418" y="1040"/>
                      <a:pt x="1418" y="1418"/>
                    </a:cubicBezTo>
                    <a:lnTo>
                      <a:pt x="1418" y="2143"/>
                    </a:lnTo>
                    <a:cubicBezTo>
                      <a:pt x="1544" y="2143"/>
                      <a:pt x="1638" y="2080"/>
                      <a:pt x="1764" y="2080"/>
                    </a:cubicBezTo>
                    <a:lnTo>
                      <a:pt x="3497" y="2080"/>
                    </a:lnTo>
                    <a:cubicBezTo>
                      <a:pt x="4253" y="2080"/>
                      <a:pt x="4883" y="2710"/>
                      <a:pt x="4883" y="3466"/>
                    </a:cubicBezTo>
                    <a:cubicBezTo>
                      <a:pt x="4883" y="4096"/>
                      <a:pt x="4474" y="4600"/>
                      <a:pt x="3907" y="4758"/>
                    </a:cubicBezTo>
                    <a:cubicBezTo>
                      <a:pt x="4064" y="5073"/>
                      <a:pt x="4159" y="5482"/>
                      <a:pt x="4159" y="5860"/>
                    </a:cubicBezTo>
                    <a:cubicBezTo>
                      <a:pt x="4159" y="6081"/>
                      <a:pt x="4001" y="6238"/>
                      <a:pt x="3812" y="6238"/>
                    </a:cubicBezTo>
                    <a:cubicBezTo>
                      <a:pt x="3623" y="6238"/>
                      <a:pt x="3466" y="6081"/>
                      <a:pt x="3466" y="5860"/>
                    </a:cubicBezTo>
                    <a:cubicBezTo>
                      <a:pt x="3466" y="4915"/>
                      <a:pt x="2678" y="4128"/>
                      <a:pt x="1733" y="4128"/>
                    </a:cubicBezTo>
                    <a:lnTo>
                      <a:pt x="3466" y="4128"/>
                    </a:lnTo>
                    <a:cubicBezTo>
                      <a:pt x="3844" y="4128"/>
                      <a:pt x="4159" y="3812"/>
                      <a:pt x="4159" y="3434"/>
                    </a:cubicBezTo>
                    <a:cubicBezTo>
                      <a:pt x="4159" y="3025"/>
                      <a:pt x="3844" y="2710"/>
                      <a:pt x="3466" y="2710"/>
                    </a:cubicBezTo>
                    <a:lnTo>
                      <a:pt x="1733" y="2710"/>
                    </a:lnTo>
                    <a:cubicBezTo>
                      <a:pt x="788" y="2710"/>
                      <a:pt x="0" y="3497"/>
                      <a:pt x="0" y="4443"/>
                    </a:cubicBezTo>
                    <a:lnTo>
                      <a:pt x="0" y="5167"/>
                    </a:lnTo>
                    <a:cubicBezTo>
                      <a:pt x="0" y="6112"/>
                      <a:pt x="536" y="6963"/>
                      <a:pt x="1386" y="7372"/>
                    </a:cubicBezTo>
                    <a:lnTo>
                      <a:pt x="1386" y="8318"/>
                    </a:lnTo>
                    <a:cubicBezTo>
                      <a:pt x="977" y="8318"/>
                      <a:pt x="662" y="8633"/>
                      <a:pt x="662" y="9011"/>
                    </a:cubicBezTo>
                    <a:lnTo>
                      <a:pt x="662" y="9389"/>
                    </a:lnTo>
                    <a:cubicBezTo>
                      <a:pt x="662" y="9578"/>
                      <a:pt x="819" y="9735"/>
                      <a:pt x="1008" y="9735"/>
                    </a:cubicBezTo>
                    <a:lnTo>
                      <a:pt x="5860" y="9735"/>
                    </a:lnTo>
                    <a:cubicBezTo>
                      <a:pt x="5923" y="9745"/>
                      <a:pt x="5979" y="9749"/>
                      <a:pt x="6029" y="9749"/>
                    </a:cubicBezTo>
                    <a:cubicBezTo>
                      <a:pt x="6305" y="9749"/>
                      <a:pt x="6396" y="9612"/>
                      <a:pt x="6396" y="9452"/>
                    </a:cubicBezTo>
                    <a:lnTo>
                      <a:pt x="6396" y="9105"/>
                    </a:lnTo>
                    <a:cubicBezTo>
                      <a:pt x="6396" y="8696"/>
                      <a:pt x="6112" y="8381"/>
                      <a:pt x="5702" y="8381"/>
                    </a:cubicBezTo>
                    <a:lnTo>
                      <a:pt x="5702" y="7436"/>
                    </a:lnTo>
                    <a:cubicBezTo>
                      <a:pt x="6522" y="7057"/>
                      <a:pt x="7089" y="6175"/>
                      <a:pt x="7089" y="5230"/>
                    </a:cubicBezTo>
                    <a:lnTo>
                      <a:pt x="7089" y="2143"/>
                    </a:lnTo>
                    <a:cubicBezTo>
                      <a:pt x="7089" y="1733"/>
                      <a:pt x="6774" y="1418"/>
                      <a:pt x="6364" y="1418"/>
                    </a:cubicBezTo>
                    <a:cubicBezTo>
                      <a:pt x="5986" y="1418"/>
                      <a:pt x="5671" y="1733"/>
                      <a:pt x="5671" y="2143"/>
                    </a:cubicBezTo>
                    <a:lnTo>
                      <a:pt x="5671" y="1418"/>
                    </a:lnTo>
                    <a:cubicBezTo>
                      <a:pt x="5671" y="1040"/>
                      <a:pt x="5356" y="725"/>
                      <a:pt x="4946" y="725"/>
                    </a:cubicBezTo>
                    <a:cubicBezTo>
                      <a:pt x="4568" y="725"/>
                      <a:pt x="4253" y="1040"/>
                      <a:pt x="4253" y="1418"/>
                    </a:cubicBezTo>
                    <a:lnTo>
                      <a:pt x="4253" y="725"/>
                    </a:lnTo>
                    <a:cubicBezTo>
                      <a:pt x="4253" y="315"/>
                      <a:pt x="3938" y="0"/>
                      <a:pt x="3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6" name="Google Shape;1666;p66"/>
          <p:cNvGrpSpPr/>
          <p:nvPr/>
        </p:nvGrpSpPr>
        <p:grpSpPr>
          <a:xfrm>
            <a:off x="2818450" y="1426113"/>
            <a:ext cx="2643889" cy="3024880"/>
            <a:chOff x="2818450" y="1426113"/>
            <a:chExt cx="2643889" cy="3024880"/>
          </a:xfrm>
        </p:grpSpPr>
        <p:sp>
          <p:nvSpPr>
            <p:cNvPr id="1667" name="Google Shape;1667;p66"/>
            <p:cNvSpPr/>
            <p:nvPr/>
          </p:nvSpPr>
          <p:spPr>
            <a:xfrm>
              <a:off x="3681539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4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6"/>
            <p:cNvSpPr/>
            <p:nvPr/>
          </p:nvSpPr>
          <p:spPr>
            <a:xfrm>
              <a:off x="28217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69" name="Google Shape;1669;p66"/>
            <p:cNvSpPr/>
            <p:nvPr/>
          </p:nvSpPr>
          <p:spPr>
            <a:xfrm>
              <a:off x="30998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670" name="Google Shape;1670;p66"/>
            <p:cNvSpPr/>
            <p:nvPr/>
          </p:nvSpPr>
          <p:spPr>
            <a:xfrm>
              <a:off x="2818450" y="3990193"/>
              <a:ext cx="1380600" cy="46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/>
            </a:p>
          </p:txBody>
        </p:sp>
        <p:grpSp>
          <p:nvGrpSpPr>
            <p:cNvPr id="1671" name="Google Shape;1671;p66"/>
            <p:cNvGrpSpPr/>
            <p:nvPr/>
          </p:nvGrpSpPr>
          <p:grpSpPr>
            <a:xfrm>
              <a:off x="3360313" y="2753925"/>
              <a:ext cx="300068" cy="310882"/>
              <a:chOff x="4445075" y="4004225"/>
              <a:chExt cx="300068" cy="310882"/>
            </a:xfrm>
          </p:grpSpPr>
          <p:sp>
            <p:nvSpPr>
              <p:cNvPr id="1672" name="Google Shape;1672;p66"/>
              <p:cNvSpPr/>
              <p:nvPr/>
            </p:nvSpPr>
            <p:spPr>
              <a:xfrm>
                <a:off x="4497596" y="4243800"/>
                <a:ext cx="18341" cy="19077"/>
              </a:xfrm>
              <a:custGeom>
                <a:rect b="b" l="l" r="r" t="t"/>
                <a:pathLst>
                  <a:path extrusionOk="0" h="725" w="726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79" y="725"/>
                    </a:cubicBezTo>
                    <a:cubicBezTo>
                      <a:pt x="568" y="725"/>
                      <a:pt x="725" y="567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66"/>
              <p:cNvSpPr/>
              <p:nvPr/>
            </p:nvSpPr>
            <p:spPr>
              <a:xfrm>
                <a:off x="4445075" y="4041536"/>
                <a:ext cx="230040" cy="273571"/>
              </a:xfrm>
              <a:custGeom>
                <a:rect b="b" l="l" r="r" t="t"/>
                <a:pathLst>
                  <a:path extrusionOk="0" h="10397" w="9106">
                    <a:moveTo>
                      <a:pt x="3115" y="2135"/>
                    </a:moveTo>
                    <a:cubicBezTo>
                      <a:pt x="3206" y="2135"/>
                      <a:pt x="3293" y="2158"/>
                      <a:pt x="3340" y="2205"/>
                    </a:cubicBezTo>
                    <a:cubicBezTo>
                      <a:pt x="3466" y="2331"/>
                      <a:pt x="3466" y="2583"/>
                      <a:pt x="3340" y="2678"/>
                    </a:cubicBezTo>
                    <a:lnTo>
                      <a:pt x="2930" y="3119"/>
                    </a:lnTo>
                    <a:lnTo>
                      <a:pt x="3340" y="3560"/>
                    </a:lnTo>
                    <a:cubicBezTo>
                      <a:pt x="3466" y="3686"/>
                      <a:pt x="3466" y="3907"/>
                      <a:pt x="3340" y="4033"/>
                    </a:cubicBezTo>
                    <a:cubicBezTo>
                      <a:pt x="3293" y="4096"/>
                      <a:pt x="3206" y="4127"/>
                      <a:pt x="3115" y="4127"/>
                    </a:cubicBezTo>
                    <a:cubicBezTo>
                      <a:pt x="3025" y="4127"/>
                      <a:pt x="2930" y="4096"/>
                      <a:pt x="2867" y="4033"/>
                    </a:cubicBezTo>
                    <a:lnTo>
                      <a:pt x="2458" y="3592"/>
                    </a:lnTo>
                    <a:lnTo>
                      <a:pt x="2017" y="4033"/>
                    </a:lnTo>
                    <a:cubicBezTo>
                      <a:pt x="1954" y="4096"/>
                      <a:pt x="1867" y="4127"/>
                      <a:pt x="1780" y="4127"/>
                    </a:cubicBezTo>
                    <a:cubicBezTo>
                      <a:pt x="1694" y="4127"/>
                      <a:pt x="1607" y="4096"/>
                      <a:pt x="1544" y="4033"/>
                    </a:cubicBezTo>
                    <a:cubicBezTo>
                      <a:pt x="1418" y="3907"/>
                      <a:pt x="1418" y="3686"/>
                      <a:pt x="1544" y="3560"/>
                    </a:cubicBezTo>
                    <a:lnTo>
                      <a:pt x="1985" y="3119"/>
                    </a:lnTo>
                    <a:lnTo>
                      <a:pt x="1544" y="2678"/>
                    </a:lnTo>
                    <a:cubicBezTo>
                      <a:pt x="1418" y="2583"/>
                      <a:pt x="1418" y="2331"/>
                      <a:pt x="1544" y="2205"/>
                    </a:cubicBezTo>
                    <a:cubicBezTo>
                      <a:pt x="1591" y="2158"/>
                      <a:pt x="1678" y="2135"/>
                      <a:pt x="1769" y="2135"/>
                    </a:cubicBezTo>
                    <a:cubicBezTo>
                      <a:pt x="1859" y="2135"/>
                      <a:pt x="1954" y="2158"/>
                      <a:pt x="2017" y="2205"/>
                    </a:cubicBezTo>
                    <a:lnTo>
                      <a:pt x="2458" y="2646"/>
                    </a:lnTo>
                    <a:lnTo>
                      <a:pt x="2867" y="2205"/>
                    </a:lnTo>
                    <a:cubicBezTo>
                      <a:pt x="2930" y="2158"/>
                      <a:pt x="3025" y="2135"/>
                      <a:pt x="3115" y="2135"/>
                    </a:cubicBezTo>
                    <a:close/>
                    <a:moveTo>
                      <a:pt x="6727" y="2079"/>
                    </a:moveTo>
                    <a:cubicBezTo>
                      <a:pt x="6813" y="2079"/>
                      <a:pt x="6900" y="2111"/>
                      <a:pt x="6963" y="2174"/>
                    </a:cubicBezTo>
                    <a:lnTo>
                      <a:pt x="7688" y="2898"/>
                    </a:lnTo>
                    <a:cubicBezTo>
                      <a:pt x="7719" y="2993"/>
                      <a:pt x="7719" y="3245"/>
                      <a:pt x="7593" y="3371"/>
                    </a:cubicBezTo>
                    <a:cubicBezTo>
                      <a:pt x="7546" y="3418"/>
                      <a:pt x="7459" y="3442"/>
                      <a:pt x="7369" y="3442"/>
                    </a:cubicBezTo>
                    <a:cubicBezTo>
                      <a:pt x="7278" y="3442"/>
                      <a:pt x="7183" y="3418"/>
                      <a:pt x="7120" y="3371"/>
                    </a:cubicBezTo>
                    <a:lnTo>
                      <a:pt x="7026" y="3245"/>
                    </a:lnTo>
                    <a:lnTo>
                      <a:pt x="7026" y="4505"/>
                    </a:lnTo>
                    <a:cubicBezTo>
                      <a:pt x="7026" y="5104"/>
                      <a:pt x="6553" y="5513"/>
                      <a:pt x="5986" y="5513"/>
                    </a:cubicBezTo>
                    <a:lnTo>
                      <a:pt x="3151" y="5513"/>
                    </a:lnTo>
                    <a:cubicBezTo>
                      <a:pt x="2962" y="5513"/>
                      <a:pt x="2804" y="5671"/>
                      <a:pt x="2804" y="5891"/>
                    </a:cubicBezTo>
                    <a:lnTo>
                      <a:pt x="2804" y="7026"/>
                    </a:lnTo>
                    <a:cubicBezTo>
                      <a:pt x="3182" y="7183"/>
                      <a:pt x="3497" y="7530"/>
                      <a:pt x="3497" y="8002"/>
                    </a:cubicBezTo>
                    <a:cubicBezTo>
                      <a:pt x="3497" y="8601"/>
                      <a:pt x="3025" y="9042"/>
                      <a:pt x="2489" y="9042"/>
                    </a:cubicBezTo>
                    <a:cubicBezTo>
                      <a:pt x="1922" y="9042"/>
                      <a:pt x="1450" y="8569"/>
                      <a:pt x="1450" y="8002"/>
                    </a:cubicBezTo>
                    <a:cubicBezTo>
                      <a:pt x="1450" y="7561"/>
                      <a:pt x="1733" y="7183"/>
                      <a:pt x="2174" y="7026"/>
                    </a:cubicBezTo>
                    <a:lnTo>
                      <a:pt x="2174" y="5891"/>
                    </a:lnTo>
                    <a:cubicBezTo>
                      <a:pt x="2174" y="5293"/>
                      <a:pt x="2647" y="4852"/>
                      <a:pt x="3182" y="4852"/>
                    </a:cubicBezTo>
                    <a:lnTo>
                      <a:pt x="6018" y="4852"/>
                    </a:lnTo>
                    <a:cubicBezTo>
                      <a:pt x="6207" y="4852"/>
                      <a:pt x="6364" y="4694"/>
                      <a:pt x="6364" y="4505"/>
                    </a:cubicBezTo>
                    <a:lnTo>
                      <a:pt x="6364" y="3245"/>
                    </a:lnTo>
                    <a:lnTo>
                      <a:pt x="6270" y="3371"/>
                    </a:lnTo>
                    <a:cubicBezTo>
                      <a:pt x="6207" y="3418"/>
                      <a:pt x="6120" y="3442"/>
                      <a:pt x="6034" y="3442"/>
                    </a:cubicBezTo>
                    <a:cubicBezTo>
                      <a:pt x="5947" y="3442"/>
                      <a:pt x="5860" y="3418"/>
                      <a:pt x="5797" y="3371"/>
                    </a:cubicBezTo>
                    <a:cubicBezTo>
                      <a:pt x="5671" y="3245"/>
                      <a:pt x="5671" y="2993"/>
                      <a:pt x="5797" y="2898"/>
                    </a:cubicBezTo>
                    <a:lnTo>
                      <a:pt x="6490" y="2174"/>
                    </a:lnTo>
                    <a:cubicBezTo>
                      <a:pt x="6553" y="2111"/>
                      <a:pt x="6640" y="2079"/>
                      <a:pt x="6727" y="2079"/>
                    </a:cubicBezTo>
                    <a:close/>
                    <a:moveTo>
                      <a:pt x="7369" y="7057"/>
                    </a:moveTo>
                    <a:cubicBezTo>
                      <a:pt x="7459" y="7057"/>
                      <a:pt x="7546" y="7089"/>
                      <a:pt x="7593" y="7152"/>
                    </a:cubicBezTo>
                    <a:cubicBezTo>
                      <a:pt x="7719" y="7246"/>
                      <a:pt x="7719" y="7498"/>
                      <a:pt x="7593" y="7624"/>
                    </a:cubicBezTo>
                    <a:lnTo>
                      <a:pt x="7183" y="8034"/>
                    </a:lnTo>
                    <a:lnTo>
                      <a:pt x="7593" y="8475"/>
                    </a:lnTo>
                    <a:cubicBezTo>
                      <a:pt x="7719" y="8601"/>
                      <a:pt x="7719" y="8821"/>
                      <a:pt x="7593" y="8947"/>
                    </a:cubicBezTo>
                    <a:cubicBezTo>
                      <a:pt x="7546" y="9010"/>
                      <a:pt x="7459" y="9042"/>
                      <a:pt x="7369" y="9042"/>
                    </a:cubicBezTo>
                    <a:cubicBezTo>
                      <a:pt x="7278" y="9042"/>
                      <a:pt x="7183" y="9010"/>
                      <a:pt x="7120" y="8947"/>
                    </a:cubicBezTo>
                    <a:lnTo>
                      <a:pt x="6711" y="8506"/>
                    </a:lnTo>
                    <a:lnTo>
                      <a:pt x="6270" y="8947"/>
                    </a:lnTo>
                    <a:cubicBezTo>
                      <a:pt x="6207" y="9010"/>
                      <a:pt x="6120" y="9042"/>
                      <a:pt x="6034" y="9042"/>
                    </a:cubicBezTo>
                    <a:cubicBezTo>
                      <a:pt x="5947" y="9042"/>
                      <a:pt x="5860" y="9010"/>
                      <a:pt x="5797" y="8947"/>
                    </a:cubicBezTo>
                    <a:cubicBezTo>
                      <a:pt x="5671" y="8821"/>
                      <a:pt x="5671" y="8601"/>
                      <a:pt x="5797" y="8475"/>
                    </a:cubicBezTo>
                    <a:lnTo>
                      <a:pt x="6207" y="8034"/>
                    </a:lnTo>
                    <a:lnTo>
                      <a:pt x="5797" y="7624"/>
                    </a:lnTo>
                    <a:cubicBezTo>
                      <a:pt x="5671" y="7498"/>
                      <a:pt x="5671" y="7246"/>
                      <a:pt x="5797" y="7152"/>
                    </a:cubicBezTo>
                    <a:cubicBezTo>
                      <a:pt x="5845" y="7089"/>
                      <a:pt x="5931" y="7057"/>
                      <a:pt x="6022" y="7057"/>
                    </a:cubicBezTo>
                    <a:cubicBezTo>
                      <a:pt x="6112" y="7057"/>
                      <a:pt x="6207" y="7089"/>
                      <a:pt x="6270" y="7152"/>
                    </a:cubicBezTo>
                    <a:lnTo>
                      <a:pt x="6711" y="7561"/>
                    </a:lnTo>
                    <a:lnTo>
                      <a:pt x="7120" y="7152"/>
                    </a:lnTo>
                    <a:cubicBezTo>
                      <a:pt x="7183" y="7089"/>
                      <a:pt x="7278" y="7057"/>
                      <a:pt x="7369" y="7057"/>
                    </a:cubicBezTo>
                    <a:close/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lnTo>
                      <a:pt x="0" y="9388"/>
                    </a:lnTo>
                    <a:cubicBezTo>
                      <a:pt x="0" y="9987"/>
                      <a:pt x="473" y="10397"/>
                      <a:pt x="1040" y="10397"/>
                    </a:cubicBezTo>
                    <a:lnTo>
                      <a:pt x="8003" y="10397"/>
                    </a:lnTo>
                    <a:cubicBezTo>
                      <a:pt x="8601" y="10397"/>
                      <a:pt x="9011" y="9924"/>
                      <a:pt x="9011" y="9388"/>
                    </a:cubicBezTo>
                    <a:lnTo>
                      <a:pt x="9011" y="1040"/>
                    </a:lnTo>
                    <a:cubicBezTo>
                      <a:pt x="9105" y="473"/>
                      <a:pt x="8633" y="0"/>
                      <a:pt x="8034" y="0"/>
                    </a:cubicBezTo>
                    <a:lnTo>
                      <a:pt x="7341" y="0"/>
                    </a:lnTo>
                    <a:cubicBezTo>
                      <a:pt x="7341" y="756"/>
                      <a:pt x="6711" y="1386"/>
                      <a:pt x="5955" y="1386"/>
                    </a:cubicBezTo>
                    <a:lnTo>
                      <a:pt x="3119" y="1386"/>
                    </a:lnTo>
                    <a:cubicBezTo>
                      <a:pt x="2363" y="1386"/>
                      <a:pt x="1733" y="756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66"/>
              <p:cNvSpPr/>
              <p:nvPr/>
            </p:nvSpPr>
            <p:spPr>
              <a:xfrm>
                <a:off x="4505554" y="4004225"/>
                <a:ext cx="107467" cy="56388"/>
              </a:xfrm>
              <a:custGeom>
                <a:rect b="b" l="l" r="r" t="t"/>
                <a:pathLst>
                  <a:path extrusionOk="0" h="2143" w="4254">
                    <a:moveTo>
                      <a:pt x="2143" y="0"/>
                    </a:moveTo>
                    <a:cubicBezTo>
                      <a:pt x="1860" y="0"/>
                      <a:pt x="1576" y="221"/>
                      <a:pt x="1450" y="473"/>
                    </a:cubicBezTo>
                    <a:lnTo>
                      <a:pt x="1387" y="725"/>
                    </a:lnTo>
                    <a:lnTo>
                      <a:pt x="725" y="725"/>
                    </a:lnTo>
                    <a:cubicBezTo>
                      <a:pt x="316" y="725"/>
                      <a:pt x="1" y="1040"/>
                      <a:pt x="1" y="1418"/>
                    </a:cubicBezTo>
                    <a:cubicBezTo>
                      <a:pt x="1" y="1828"/>
                      <a:pt x="316" y="2143"/>
                      <a:pt x="725" y="2143"/>
                    </a:cubicBezTo>
                    <a:lnTo>
                      <a:pt x="3561" y="2143"/>
                    </a:lnTo>
                    <a:cubicBezTo>
                      <a:pt x="3939" y="2143"/>
                      <a:pt x="4254" y="1828"/>
                      <a:pt x="4254" y="1418"/>
                    </a:cubicBezTo>
                    <a:cubicBezTo>
                      <a:pt x="4254" y="1040"/>
                      <a:pt x="3939" y="725"/>
                      <a:pt x="3561" y="725"/>
                    </a:cubicBezTo>
                    <a:lnTo>
                      <a:pt x="2868" y="725"/>
                    </a:lnTo>
                    <a:lnTo>
                      <a:pt x="2805" y="473"/>
                    </a:lnTo>
                    <a:cubicBezTo>
                      <a:pt x="2710" y="221"/>
                      <a:pt x="2458" y="0"/>
                      <a:pt x="21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66"/>
              <p:cNvSpPr/>
              <p:nvPr/>
            </p:nvSpPr>
            <p:spPr>
              <a:xfrm>
                <a:off x="4691006" y="4132709"/>
                <a:ext cx="52546" cy="111118"/>
              </a:xfrm>
              <a:custGeom>
                <a:rect b="b" l="l" r="r" t="t"/>
                <a:pathLst>
                  <a:path extrusionOk="0" h="4223" w="2080">
                    <a:moveTo>
                      <a:pt x="0" y="1"/>
                    </a:moveTo>
                    <a:lnTo>
                      <a:pt x="0" y="4222"/>
                    </a:lnTo>
                    <a:lnTo>
                      <a:pt x="32" y="4222"/>
                    </a:lnTo>
                    <a:cubicBezTo>
                      <a:pt x="315" y="4002"/>
                      <a:pt x="662" y="3876"/>
                      <a:pt x="1072" y="3876"/>
                    </a:cubicBezTo>
                    <a:cubicBezTo>
                      <a:pt x="1450" y="3876"/>
                      <a:pt x="1796" y="4002"/>
                      <a:pt x="2080" y="4222"/>
                    </a:cubicBezTo>
                    <a:lnTo>
                      <a:pt x="2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66"/>
              <p:cNvSpPr/>
              <p:nvPr/>
            </p:nvSpPr>
            <p:spPr>
              <a:xfrm>
                <a:off x="4692597" y="4078005"/>
                <a:ext cx="52546" cy="36495"/>
              </a:xfrm>
              <a:custGeom>
                <a:rect b="b" l="l" r="r" t="t"/>
                <a:pathLst>
                  <a:path extrusionOk="0" h="1387" w="2080"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lnTo>
                      <a:pt x="0" y="1386"/>
                    </a:lnTo>
                    <a:lnTo>
                      <a:pt x="2080" y="1386"/>
                    </a:lnTo>
                    <a:lnTo>
                      <a:pt x="2080" y="1040"/>
                    </a:lnTo>
                    <a:cubicBezTo>
                      <a:pt x="2048" y="473"/>
                      <a:pt x="1576" y="0"/>
                      <a:pt x="10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66"/>
              <p:cNvSpPr/>
              <p:nvPr/>
            </p:nvSpPr>
            <p:spPr>
              <a:xfrm>
                <a:off x="4696564" y="4252904"/>
                <a:ext cx="43805" cy="45626"/>
              </a:xfrm>
              <a:custGeom>
                <a:rect b="b" l="l" r="r" t="t"/>
                <a:pathLst>
                  <a:path extrusionOk="0" h="1734" w="1734">
                    <a:moveTo>
                      <a:pt x="883" y="1"/>
                    </a:moveTo>
                    <a:cubicBezTo>
                      <a:pt x="537" y="1"/>
                      <a:pt x="190" y="221"/>
                      <a:pt x="1" y="442"/>
                    </a:cubicBezTo>
                    <a:lnTo>
                      <a:pt x="568" y="1545"/>
                    </a:lnTo>
                    <a:cubicBezTo>
                      <a:pt x="600" y="1671"/>
                      <a:pt x="757" y="1734"/>
                      <a:pt x="883" y="1734"/>
                    </a:cubicBezTo>
                    <a:cubicBezTo>
                      <a:pt x="978" y="1734"/>
                      <a:pt x="1104" y="1671"/>
                      <a:pt x="1198" y="1545"/>
                    </a:cubicBezTo>
                    <a:lnTo>
                      <a:pt x="1734" y="442"/>
                    </a:lnTo>
                    <a:cubicBezTo>
                      <a:pt x="1545" y="158"/>
                      <a:pt x="1230" y="1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78" name="Google Shape;1678;p66"/>
          <p:cNvGrpSpPr/>
          <p:nvPr/>
        </p:nvGrpSpPr>
        <p:grpSpPr>
          <a:xfrm>
            <a:off x="7064850" y="1505875"/>
            <a:ext cx="1383900" cy="2945118"/>
            <a:chOff x="7064850" y="1505875"/>
            <a:chExt cx="1383900" cy="2945118"/>
          </a:xfrm>
        </p:grpSpPr>
        <p:sp>
          <p:nvSpPr>
            <p:cNvPr id="1679" name="Google Shape;1679;p66"/>
            <p:cNvSpPr/>
            <p:nvPr/>
          </p:nvSpPr>
          <p:spPr>
            <a:xfrm>
              <a:off x="70681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 the farthest from the Sun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80" name="Google Shape;1680;p66"/>
            <p:cNvSpPr/>
            <p:nvPr/>
          </p:nvSpPr>
          <p:spPr>
            <a:xfrm>
              <a:off x="73462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81" name="Google Shape;1681;p66"/>
            <p:cNvSpPr/>
            <p:nvPr/>
          </p:nvSpPr>
          <p:spPr>
            <a:xfrm>
              <a:off x="7064850" y="3990193"/>
              <a:ext cx="1380600" cy="460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Mature</a:t>
              </a:r>
              <a:endParaRPr/>
            </a:p>
          </p:txBody>
        </p:sp>
        <p:grpSp>
          <p:nvGrpSpPr>
            <p:cNvPr id="1682" name="Google Shape;1682;p66"/>
            <p:cNvGrpSpPr/>
            <p:nvPr/>
          </p:nvGrpSpPr>
          <p:grpSpPr>
            <a:xfrm>
              <a:off x="7610125" y="2758471"/>
              <a:ext cx="301767" cy="301767"/>
              <a:chOff x="7775625" y="3682471"/>
              <a:chExt cx="301767" cy="301767"/>
            </a:xfrm>
          </p:grpSpPr>
          <p:sp>
            <p:nvSpPr>
              <p:cNvPr id="1683" name="Google Shape;1683;p66"/>
              <p:cNvSpPr/>
              <p:nvPr/>
            </p:nvSpPr>
            <p:spPr>
              <a:xfrm>
                <a:off x="7775625" y="3682471"/>
                <a:ext cx="301767" cy="301767"/>
              </a:xfrm>
              <a:custGeom>
                <a:rect b="b" l="l" r="r" t="t"/>
                <a:pathLst>
                  <a:path extrusionOk="0" h="19273" w="19273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84" name="Google Shape;1684;p66"/>
              <p:cNvSpPr/>
              <p:nvPr/>
            </p:nvSpPr>
            <p:spPr>
              <a:xfrm>
                <a:off x="7867660" y="3793984"/>
                <a:ext cx="119060" cy="78757"/>
              </a:xfrm>
              <a:custGeom>
                <a:rect b="b" l="l" r="r" t="t"/>
                <a:pathLst>
                  <a:path extrusionOk="0" h="5030" w="7604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6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cxnSp>
        <p:nvCxnSpPr>
          <p:cNvPr id="1690" name="Google Shape;1690;p67"/>
          <p:cNvCxnSpPr/>
          <p:nvPr/>
        </p:nvCxnSpPr>
        <p:spPr>
          <a:xfrm>
            <a:off x="2105225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1" name="Google Shape;1691;p67"/>
          <p:cNvCxnSpPr/>
          <p:nvPr/>
        </p:nvCxnSpPr>
        <p:spPr>
          <a:xfrm>
            <a:off x="3742250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2" name="Google Shape;1692;p67"/>
          <p:cNvCxnSpPr/>
          <p:nvPr/>
        </p:nvCxnSpPr>
        <p:spPr>
          <a:xfrm>
            <a:off x="5391000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67"/>
          <p:cNvCxnSpPr/>
          <p:nvPr/>
        </p:nvCxnSpPr>
        <p:spPr>
          <a:xfrm>
            <a:off x="7016325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94" name="Google Shape;1694;p67"/>
          <p:cNvGrpSpPr/>
          <p:nvPr/>
        </p:nvGrpSpPr>
        <p:grpSpPr>
          <a:xfrm>
            <a:off x="454625" y="1075925"/>
            <a:ext cx="1650600" cy="3673700"/>
            <a:chOff x="454625" y="1075925"/>
            <a:chExt cx="1650600" cy="3673700"/>
          </a:xfrm>
        </p:grpSpPr>
        <p:sp>
          <p:nvSpPr>
            <p:cNvPr id="1695" name="Google Shape;1695;p67"/>
            <p:cNvSpPr/>
            <p:nvPr/>
          </p:nvSpPr>
          <p:spPr>
            <a:xfrm>
              <a:off x="454625" y="1075925"/>
              <a:ext cx="1650600" cy="32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6" name="Google Shape;1696;p67"/>
            <p:cNvSpPr/>
            <p:nvPr/>
          </p:nvSpPr>
          <p:spPr>
            <a:xfrm>
              <a:off x="454625" y="4427425"/>
              <a:ext cx="1650600" cy="32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7" name="Google Shape;1697;p67"/>
            <p:cNvSpPr txBox="1"/>
            <p:nvPr/>
          </p:nvSpPr>
          <p:spPr>
            <a:xfrm>
              <a:off x="685950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8" name="Google Shape;1698;p67"/>
          <p:cNvGrpSpPr/>
          <p:nvPr/>
        </p:nvGrpSpPr>
        <p:grpSpPr>
          <a:xfrm>
            <a:off x="2090574" y="1075925"/>
            <a:ext cx="1650600" cy="3673700"/>
            <a:chOff x="2090574" y="1075925"/>
            <a:chExt cx="1650600" cy="3673700"/>
          </a:xfrm>
        </p:grpSpPr>
        <p:sp>
          <p:nvSpPr>
            <p:cNvPr id="1699" name="Google Shape;1699;p67"/>
            <p:cNvSpPr/>
            <p:nvPr/>
          </p:nvSpPr>
          <p:spPr>
            <a:xfrm>
              <a:off x="2090574" y="1075925"/>
              <a:ext cx="1650600" cy="32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0" name="Google Shape;1700;p67"/>
            <p:cNvSpPr/>
            <p:nvPr/>
          </p:nvSpPr>
          <p:spPr>
            <a:xfrm>
              <a:off x="2090574" y="4427425"/>
              <a:ext cx="1650600" cy="32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1" name="Google Shape;1701;p67"/>
            <p:cNvSpPr txBox="1"/>
            <p:nvPr/>
          </p:nvSpPr>
          <p:spPr>
            <a:xfrm>
              <a:off x="2322988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2" name="Google Shape;1702;p67"/>
          <p:cNvGrpSpPr/>
          <p:nvPr/>
        </p:nvGrpSpPr>
        <p:grpSpPr>
          <a:xfrm>
            <a:off x="5366070" y="1075925"/>
            <a:ext cx="1662900" cy="3673700"/>
            <a:chOff x="5366070" y="1075925"/>
            <a:chExt cx="1662900" cy="3673700"/>
          </a:xfrm>
        </p:grpSpPr>
        <p:sp>
          <p:nvSpPr>
            <p:cNvPr id="1703" name="Google Shape;1703;p67"/>
            <p:cNvSpPr/>
            <p:nvPr/>
          </p:nvSpPr>
          <p:spPr>
            <a:xfrm>
              <a:off x="5366070" y="1075925"/>
              <a:ext cx="1662900" cy="32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Quantitative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4" name="Google Shape;1704;p67"/>
            <p:cNvSpPr/>
            <p:nvPr/>
          </p:nvSpPr>
          <p:spPr>
            <a:xfrm>
              <a:off x="5366070" y="4427425"/>
              <a:ext cx="1662900" cy="32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5" name="Google Shape;1705;p67"/>
            <p:cNvSpPr txBox="1"/>
            <p:nvPr/>
          </p:nvSpPr>
          <p:spPr>
            <a:xfrm>
              <a:off x="5602913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6" name="Google Shape;1706;p67"/>
          <p:cNvGrpSpPr/>
          <p:nvPr/>
        </p:nvGrpSpPr>
        <p:grpSpPr>
          <a:xfrm>
            <a:off x="3737969" y="1075925"/>
            <a:ext cx="1650600" cy="3673700"/>
            <a:chOff x="3737969" y="1075925"/>
            <a:chExt cx="1650600" cy="3673700"/>
          </a:xfrm>
        </p:grpSpPr>
        <p:sp>
          <p:nvSpPr>
            <p:cNvPr id="1707" name="Google Shape;1707;p67"/>
            <p:cNvSpPr/>
            <p:nvPr/>
          </p:nvSpPr>
          <p:spPr>
            <a:xfrm>
              <a:off x="3737969" y="1075925"/>
              <a:ext cx="1650600" cy="32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708" name="Google Shape;1708;p67"/>
            <p:cNvSpPr/>
            <p:nvPr/>
          </p:nvSpPr>
          <p:spPr>
            <a:xfrm>
              <a:off x="3737969" y="4427425"/>
              <a:ext cx="1650600" cy="32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9" name="Google Shape;1709;p67"/>
            <p:cNvSpPr txBox="1"/>
            <p:nvPr/>
          </p:nvSpPr>
          <p:spPr>
            <a:xfrm>
              <a:off x="3965875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0" name="Google Shape;1710;p67"/>
          <p:cNvGrpSpPr/>
          <p:nvPr/>
        </p:nvGrpSpPr>
        <p:grpSpPr>
          <a:xfrm>
            <a:off x="7021316" y="1075925"/>
            <a:ext cx="1662900" cy="3673700"/>
            <a:chOff x="7021316" y="1075925"/>
            <a:chExt cx="1662900" cy="3673700"/>
          </a:xfrm>
        </p:grpSpPr>
        <p:sp>
          <p:nvSpPr>
            <p:cNvPr id="1711" name="Google Shape;1711;p67"/>
            <p:cNvSpPr/>
            <p:nvPr/>
          </p:nvSpPr>
          <p:spPr>
            <a:xfrm>
              <a:off x="7021316" y="1075925"/>
              <a:ext cx="1662900" cy="32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2" name="Google Shape;1712;p67"/>
            <p:cNvSpPr/>
            <p:nvPr/>
          </p:nvSpPr>
          <p:spPr>
            <a:xfrm>
              <a:off x="7021316" y="4427425"/>
              <a:ext cx="1662900" cy="32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13" name="Google Shape;1713;p67"/>
            <p:cNvSpPr txBox="1"/>
            <p:nvPr/>
          </p:nvSpPr>
          <p:spPr>
            <a:xfrm>
              <a:off x="7248525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Planet Earth is the third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14" name="Google Shape;1714;p67"/>
          <p:cNvSpPr/>
          <p:nvPr/>
        </p:nvSpPr>
        <p:spPr>
          <a:xfrm>
            <a:off x="486800" y="2893225"/>
            <a:ext cx="8211225" cy="1543050"/>
          </a:xfrm>
          <a:custGeom>
            <a:rect b="b" l="l" r="r" t="t"/>
            <a:pathLst>
              <a:path extrusionOk="0" h="61722" w="328449">
                <a:moveTo>
                  <a:pt x="0" y="60252"/>
                </a:moveTo>
                <a:lnTo>
                  <a:pt x="65763" y="39678"/>
                </a:lnTo>
                <a:lnTo>
                  <a:pt x="130792" y="7348"/>
                </a:lnTo>
                <a:lnTo>
                  <a:pt x="196555" y="0"/>
                </a:lnTo>
                <a:lnTo>
                  <a:pt x="261584" y="23513"/>
                </a:lnTo>
                <a:lnTo>
                  <a:pt x="328449" y="61722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6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720" name="Google Shape;1720;p68"/>
          <p:cNvSpPr/>
          <p:nvPr/>
        </p:nvSpPr>
        <p:spPr>
          <a:xfrm>
            <a:off x="3727350" y="1239825"/>
            <a:ext cx="49572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68"/>
          <p:cNvSpPr txBox="1"/>
          <p:nvPr/>
        </p:nvSpPr>
        <p:spPr>
          <a:xfrm>
            <a:off x="4610100" y="1575150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2" name="Google Shape;1722;p68"/>
          <p:cNvSpPr/>
          <p:nvPr/>
        </p:nvSpPr>
        <p:spPr>
          <a:xfrm flipH="1">
            <a:off x="3458700" y="1239825"/>
            <a:ext cx="1001100" cy="34923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68"/>
          <p:cNvSpPr txBox="1"/>
          <p:nvPr/>
        </p:nvSpPr>
        <p:spPr>
          <a:xfrm flipH="1">
            <a:off x="3713200" y="1492759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4" name="Google Shape;1724;p68"/>
          <p:cNvSpPr txBox="1"/>
          <p:nvPr/>
        </p:nvSpPr>
        <p:spPr>
          <a:xfrm>
            <a:off x="6172200" y="1306225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Decline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25" name="Google Shape;1725;p68"/>
          <p:cNvSpPr/>
          <p:nvPr/>
        </p:nvSpPr>
        <p:spPr>
          <a:xfrm>
            <a:off x="3099050" y="1954800"/>
            <a:ext cx="55854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68"/>
          <p:cNvSpPr txBox="1"/>
          <p:nvPr/>
        </p:nvSpPr>
        <p:spPr>
          <a:xfrm>
            <a:off x="4610100" y="2290125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7" name="Google Shape;1727;p68"/>
          <p:cNvSpPr txBox="1"/>
          <p:nvPr/>
        </p:nvSpPr>
        <p:spPr>
          <a:xfrm>
            <a:off x="6172200" y="2021200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Reinvention</a:t>
            </a:r>
            <a:endParaRPr sz="18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28" name="Google Shape;1728;p68"/>
          <p:cNvGrpSpPr/>
          <p:nvPr/>
        </p:nvGrpSpPr>
        <p:grpSpPr>
          <a:xfrm>
            <a:off x="8001000" y="2115360"/>
            <a:ext cx="350995" cy="349133"/>
            <a:chOff x="8001000" y="2115360"/>
            <a:chExt cx="350995" cy="349133"/>
          </a:xfrm>
        </p:grpSpPr>
        <p:sp>
          <p:nvSpPr>
            <p:cNvPr id="1729" name="Google Shape;1729;p68"/>
            <p:cNvSpPr/>
            <p:nvPr/>
          </p:nvSpPr>
          <p:spPr>
            <a:xfrm>
              <a:off x="8062434" y="2384412"/>
              <a:ext cx="21453" cy="21424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8"/>
            <p:cNvSpPr/>
            <p:nvPr/>
          </p:nvSpPr>
          <p:spPr>
            <a:xfrm>
              <a:off x="8001000" y="2157261"/>
              <a:ext cx="269082" cy="307231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8"/>
            <p:cNvSpPr/>
            <p:nvPr/>
          </p:nvSpPr>
          <p:spPr>
            <a:xfrm>
              <a:off x="8071742" y="2115360"/>
              <a:ext cx="125706" cy="63326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8"/>
            <p:cNvSpPr/>
            <p:nvPr/>
          </p:nvSpPr>
          <p:spPr>
            <a:xfrm>
              <a:off x="8288669" y="2259652"/>
              <a:ext cx="61464" cy="124790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68"/>
            <p:cNvSpPr/>
            <p:nvPr/>
          </p:nvSpPr>
          <p:spPr>
            <a:xfrm>
              <a:off x="8290531" y="2198218"/>
              <a:ext cx="61464" cy="40986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68"/>
            <p:cNvSpPr/>
            <p:nvPr/>
          </p:nvSpPr>
          <p:spPr>
            <a:xfrm>
              <a:off x="8295170" y="2394637"/>
              <a:ext cx="51240" cy="5124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5" name="Google Shape;1735;p68"/>
          <p:cNvSpPr/>
          <p:nvPr/>
        </p:nvSpPr>
        <p:spPr>
          <a:xfrm flipH="1">
            <a:off x="2704539" y="1872239"/>
            <a:ext cx="1001100" cy="28599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68"/>
          <p:cNvSpPr txBox="1"/>
          <p:nvPr/>
        </p:nvSpPr>
        <p:spPr>
          <a:xfrm flipH="1">
            <a:off x="2959050" y="2125532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7" name="Google Shape;1737;p68"/>
          <p:cNvSpPr/>
          <p:nvPr/>
        </p:nvSpPr>
        <p:spPr>
          <a:xfrm>
            <a:off x="2306400" y="2669775"/>
            <a:ext cx="63780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68"/>
          <p:cNvSpPr txBox="1"/>
          <p:nvPr/>
        </p:nvSpPr>
        <p:spPr>
          <a:xfrm>
            <a:off x="4610100" y="2977078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68"/>
          <p:cNvSpPr txBox="1"/>
          <p:nvPr/>
        </p:nvSpPr>
        <p:spPr>
          <a:xfrm>
            <a:off x="6172200" y="2708155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Maturity</a:t>
            </a:r>
            <a:endParaRPr sz="18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40" name="Google Shape;1740;p68"/>
          <p:cNvGrpSpPr/>
          <p:nvPr/>
        </p:nvGrpSpPr>
        <p:grpSpPr>
          <a:xfrm>
            <a:off x="8006870" y="2810380"/>
            <a:ext cx="339253" cy="339253"/>
            <a:chOff x="8006870" y="2810380"/>
            <a:chExt cx="339253" cy="339253"/>
          </a:xfrm>
        </p:grpSpPr>
        <p:sp>
          <p:nvSpPr>
            <p:cNvPr id="1741" name="Google Shape;1741;p68"/>
            <p:cNvSpPr/>
            <p:nvPr/>
          </p:nvSpPr>
          <p:spPr>
            <a:xfrm>
              <a:off x="8006870" y="2810380"/>
              <a:ext cx="339253" cy="339253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2" name="Google Shape;1742;p68"/>
            <p:cNvSpPr/>
            <p:nvPr/>
          </p:nvSpPr>
          <p:spPr>
            <a:xfrm>
              <a:off x="8110338" y="2935745"/>
              <a:ext cx="133849" cy="88541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43" name="Google Shape;1743;p68"/>
          <p:cNvSpPr/>
          <p:nvPr/>
        </p:nvSpPr>
        <p:spPr>
          <a:xfrm flipH="1">
            <a:off x="1958010" y="2496072"/>
            <a:ext cx="1001100" cy="22359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68"/>
          <p:cNvSpPr txBox="1"/>
          <p:nvPr/>
        </p:nvSpPr>
        <p:spPr>
          <a:xfrm flipH="1">
            <a:off x="2208386" y="2777890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5" name="Google Shape;1745;p68"/>
          <p:cNvSpPr/>
          <p:nvPr/>
        </p:nvSpPr>
        <p:spPr>
          <a:xfrm>
            <a:off x="1514400" y="3389925"/>
            <a:ext cx="71700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6" name="Google Shape;1746;p68"/>
          <p:cNvGrpSpPr/>
          <p:nvPr/>
        </p:nvGrpSpPr>
        <p:grpSpPr>
          <a:xfrm>
            <a:off x="8001279" y="3531062"/>
            <a:ext cx="350431" cy="339887"/>
            <a:chOff x="8001279" y="3531062"/>
            <a:chExt cx="350431" cy="339887"/>
          </a:xfrm>
        </p:grpSpPr>
        <p:sp>
          <p:nvSpPr>
            <p:cNvPr id="1747" name="Google Shape;1747;p68"/>
            <p:cNvSpPr/>
            <p:nvPr/>
          </p:nvSpPr>
          <p:spPr>
            <a:xfrm>
              <a:off x="8001279" y="3573449"/>
              <a:ext cx="314821" cy="297500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8" name="Google Shape;1748;p68"/>
            <p:cNvSpPr/>
            <p:nvPr/>
          </p:nvSpPr>
          <p:spPr>
            <a:xfrm>
              <a:off x="8081951" y="3531062"/>
              <a:ext cx="196937" cy="155553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9" name="Google Shape;1749;p68"/>
            <p:cNvSpPr/>
            <p:nvPr/>
          </p:nvSpPr>
          <p:spPr>
            <a:xfrm>
              <a:off x="8183940" y="3589467"/>
              <a:ext cx="167769" cy="176166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50" name="Google Shape;1750;p68"/>
          <p:cNvSpPr txBox="1"/>
          <p:nvPr/>
        </p:nvSpPr>
        <p:spPr>
          <a:xfrm>
            <a:off x="4610100" y="3698072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1" name="Google Shape;1751;p68"/>
          <p:cNvSpPr txBox="1"/>
          <p:nvPr/>
        </p:nvSpPr>
        <p:spPr>
          <a:xfrm>
            <a:off x="6172200" y="3429136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Growth</a:t>
            </a:r>
            <a:endParaRPr sz="18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52" name="Google Shape;1752;p68"/>
          <p:cNvSpPr/>
          <p:nvPr/>
        </p:nvSpPr>
        <p:spPr>
          <a:xfrm flipH="1">
            <a:off x="1207353" y="2986227"/>
            <a:ext cx="1001100" cy="1745700"/>
          </a:xfrm>
          <a:prstGeom prst="cube">
            <a:avLst>
              <a:gd fmla="val 25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68"/>
          <p:cNvSpPr txBox="1"/>
          <p:nvPr/>
        </p:nvSpPr>
        <p:spPr>
          <a:xfrm flipH="1">
            <a:off x="1458338" y="3246525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54" name="Google Shape;1754;p68"/>
          <p:cNvSpPr/>
          <p:nvPr/>
        </p:nvSpPr>
        <p:spPr>
          <a:xfrm>
            <a:off x="703200" y="4116925"/>
            <a:ext cx="79809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68"/>
          <p:cNvSpPr txBox="1"/>
          <p:nvPr/>
        </p:nvSpPr>
        <p:spPr>
          <a:xfrm>
            <a:off x="4610100" y="4439925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It's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6" name="Google Shape;1756;p68"/>
          <p:cNvSpPr txBox="1"/>
          <p:nvPr/>
        </p:nvSpPr>
        <p:spPr>
          <a:xfrm>
            <a:off x="6172200" y="4165127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Introduction</a:t>
            </a:r>
            <a:endParaRPr sz="1800"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57" name="Google Shape;1757;p68"/>
          <p:cNvGrpSpPr/>
          <p:nvPr/>
        </p:nvGrpSpPr>
        <p:grpSpPr>
          <a:xfrm>
            <a:off x="8006204" y="4320468"/>
            <a:ext cx="340573" cy="339271"/>
            <a:chOff x="8006204" y="4320468"/>
            <a:chExt cx="340573" cy="339271"/>
          </a:xfrm>
        </p:grpSpPr>
        <p:sp>
          <p:nvSpPr>
            <p:cNvPr id="1758" name="Google Shape;1758;p68"/>
            <p:cNvSpPr/>
            <p:nvPr/>
          </p:nvSpPr>
          <p:spPr>
            <a:xfrm>
              <a:off x="8072301" y="4492005"/>
              <a:ext cx="102306" cy="101461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9" name="Google Shape;1759;p68"/>
            <p:cNvSpPr/>
            <p:nvPr/>
          </p:nvSpPr>
          <p:spPr>
            <a:xfrm>
              <a:off x="8174589" y="4576813"/>
              <a:ext cx="18" cy="1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0" name="Google Shape;1760;p68"/>
            <p:cNvSpPr/>
            <p:nvPr/>
          </p:nvSpPr>
          <p:spPr>
            <a:xfrm>
              <a:off x="8267196" y="4320468"/>
              <a:ext cx="79581" cy="78947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1" name="Google Shape;1761;p68"/>
            <p:cNvSpPr/>
            <p:nvPr/>
          </p:nvSpPr>
          <p:spPr>
            <a:xfrm>
              <a:off x="8191452" y="4413339"/>
              <a:ext cx="64355" cy="59391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2" name="Google Shape;1762;p68"/>
            <p:cNvSpPr/>
            <p:nvPr/>
          </p:nvSpPr>
          <p:spPr>
            <a:xfrm>
              <a:off x="8099268" y="4328794"/>
              <a:ext cx="238443" cy="238496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3" name="Google Shape;1763;p68"/>
            <p:cNvSpPr/>
            <p:nvPr/>
          </p:nvSpPr>
          <p:spPr>
            <a:xfrm>
              <a:off x="8169291" y="4560690"/>
              <a:ext cx="76712" cy="78331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4" name="Google Shape;1764;p68"/>
            <p:cNvSpPr/>
            <p:nvPr/>
          </p:nvSpPr>
          <p:spPr>
            <a:xfrm>
              <a:off x="8026235" y="4419430"/>
              <a:ext cx="80373" cy="7731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5" name="Google Shape;1765;p68"/>
            <p:cNvSpPr/>
            <p:nvPr/>
          </p:nvSpPr>
          <p:spPr>
            <a:xfrm>
              <a:off x="8006204" y="4540341"/>
              <a:ext cx="120278" cy="119398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66" name="Google Shape;1766;p68"/>
          <p:cNvSpPr/>
          <p:nvPr/>
        </p:nvSpPr>
        <p:spPr>
          <a:xfrm flipH="1">
            <a:off x="457300" y="3619427"/>
            <a:ext cx="1001100" cy="11127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68"/>
          <p:cNvSpPr txBox="1"/>
          <p:nvPr/>
        </p:nvSpPr>
        <p:spPr>
          <a:xfrm flipH="1">
            <a:off x="690107" y="3882152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68" name="Google Shape;1768;p68"/>
          <p:cNvGrpSpPr/>
          <p:nvPr/>
        </p:nvGrpSpPr>
        <p:grpSpPr>
          <a:xfrm>
            <a:off x="8007330" y="1364899"/>
            <a:ext cx="338316" cy="349619"/>
            <a:chOff x="8007330" y="1364899"/>
            <a:chExt cx="338316" cy="349619"/>
          </a:xfrm>
        </p:grpSpPr>
        <p:sp>
          <p:nvSpPr>
            <p:cNvPr id="1769" name="Google Shape;1769;p68"/>
            <p:cNvSpPr/>
            <p:nvPr/>
          </p:nvSpPr>
          <p:spPr>
            <a:xfrm flipH="1">
              <a:off x="8252576" y="1491664"/>
              <a:ext cx="93070" cy="222854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0" name="Google Shape;1770;p68"/>
            <p:cNvSpPr/>
            <p:nvPr/>
          </p:nvSpPr>
          <p:spPr>
            <a:xfrm flipH="1">
              <a:off x="8129939" y="1428335"/>
              <a:ext cx="92011" cy="286183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1" name="Google Shape;1771;p68"/>
            <p:cNvSpPr/>
            <p:nvPr/>
          </p:nvSpPr>
          <p:spPr>
            <a:xfrm flipH="1">
              <a:off x="8007330" y="1364899"/>
              <a:ext cx="91984" cy="349619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777" name="Google Shape;1777;p69"/>
          <p:cNvGrpSpPr/>
          <p:nvPr/>
        </p:nvGrpSpPr>
        <p:grpSpPr>
          <a:xfrm>
            <a:off x="6144625" y="2774424"/>
            <a:ext cx="2556000" cy="757274"/>
            <a:chOff x="6144625" y="2774424"/>
            <a:chExt cx="2556000" cy="757274"/>
          </a:xfrm>
        </p:grpSpPr>
        <p:cxnSp>
          <p:nvCxnSpPr>
            <p:cNvPr id="1778" name="Google Shape;1778;p69"/>
            <p:cNvCxnSpPr>
              <a:stCxn id="1779" idx="1"/>
            </p:cNvCxnSpPr>
            <p:nvPr/>
          </p:nvCxnSpPr>
          <p:spPr>
            <a:xfrm rot="10800000">
              <a:off x="6144625" y="2878674"/>
              <a:ext cx="76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sp>
          <p:nvSpPr>
            <p:cNvPr id="1780" name="Google Shape;1780;p69"/>
            <p:cNvSpPr txBox="1"/>
            <p:nvPr/>
          </p:nvSpPr>
          <p:spPr>
            <a:xfrm>
              <a:off x="6911425" y="2964998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9" name="Google Shape;1779;p69"/>
            <p:cNvSpPr txBox="1"/>
            <p:nvPr/>
          </p:nvSpPr>
          <p:spPr>
            <a:xfrm>
              <a:off x="6911425" y="27744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1" name="Google Shape;1781;p69"/>
          <p:cNvGrpSpPr/>
          <p:nvPr/>
        </p:nvGrpSpPr>
        <p:grpSpPr>
          <a:xfrm>
            <a:off x="4578910" y="3982946"/>
            <a:ext cx="4121715" cy="755789"/>
            <a:chOff x="4578910" y="3982946"/>
            <a:chExt cx="4121715" cy="755789"/>
          </a:xfrm>
        </p:grpSpPr>
        <p:sp>
          <p:nvSpPr>
            <p:cNvPr id="1782" name="Google Shape;1782;p69"/>
            <p:cNvSpPr txBox="1"/>
            <p:nvPr/>
          </p:nvSpPr>
          <p:spPr>
            <a:xfrm>
              <a:off x="6911425" y="41720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3" name="Google Shape;1783;p69"/>
            <p:cNvSpPr txBox="1"/>
            <p:nvPr/>
          </p:nvSpPr>
          <p:spPr>
            <a:xfrm>
              <a:off x="6911425" y="39829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84" name="Google Shape;1784;p69"/>
            <p:cNvCxnSpPr>
              <a:stCxn id="1785" idx="2"/>
              <a:endCxn id="1783" idx="1"/>
            </p:cNvCxnSpPr>
            <p:nvPr/>
          </p:nvCxnSpPr>
          <p:spPr>
            <a:xfrm rot="-5400000">
              <a:off x="5725960" y="2940133"/>
              <a:ext cx="38400" cy="2332500"/>
            </a:xfrm>
            <a:prstGeom prst="bentConnector4">
              <a:avLst>
                <a:gd fmla="val -620117" name="adj1"/>
                <a:gd fmla="val 56997" name="adj2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1786" name="Google Shape;1786;p69"/>
          <p:cNvGrpSpPr/>
          <p:nvPr/>
        </p:nvGrpSpPr>
        <p:grpSpPr>
          <a:xfrm>
            <a:off x="5590225" y="1561217"/>
            <a:ext cx="3110400" cy="761958"/>
            <a:chOff x="5590225" y="1561217"/>
            <a:chExt cx="3110400" cy="761958"/>
          </a:xfrm>
        </p:grpSpPr>
        <p:sp>
          <p:nvSpPr>
            <p:cNvPr id="1787" name="Google Shape;1787;p69"/>
            <p:cNvSpPr txBox="1"/>
            <p:nvPr/>
          </p:nvSpPr>
          <p:spPr>
            <a:xfrm>
              <a:off x="6911425" y="17564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8" name="Google Shape;1788;p69"/>
            <p:cNvSpPr txBox="1"/>
            <p:nvPr/>
          </p:nvSpPr>
          <p:spPr>
            <a:xfrm>
              <a:off x="6911425" y="15612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Structure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89" name="Google Shape;1789;p69"/>
            <p:cNvCxnSpPr>
              <a:stCxn id="1788" idx="1"/>
            </p:cNvCxnSpPr>
            <p:nvPr/>
          </p:nvCxnSpPr>
          <p:spPr>
            <a:xfrm rot="10800000">
              <a:off x="5590225" y="1665467"/>
              <a:ext cx="132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90" name="Google Shape;1790;p69"/>
          <p:cNvGrpSpPr/>
          <p:nvPr/>
        </p:nvGrpSpPr>
        <p:grpSpPr>
          <a:xfrm>
            <a:off x="459273" y="2469624"/>
            <a:ext cx="2635502" cy="757274"/>
            <a:chOff x="459273" y="2469624"/>
            <a:chExt cx="2635502" cy="757274"/>
          </a:xfrm>
        </p:grpSpPr>
        <p:sp>
          <p:nvSpPr>
            <p:cNvPr id="1791" name="Google Shape;1791;p69"/>
            <p:cNvSpPr txBox="1"/>
            <p:nvPr/>
          </p:nvSpPr>
          <p:spPr>
            <a:xfrm>
              <a:off x="459273" y="2660198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2" name="Google Shape;1792;p69"/>
            <p:cNvSpPr txBox="1"/>
            <p:nvPr/>
          </p:nvSpPr>
          <p:spPr>
            <a:xfrm>
              <a:off x="459275" y="24696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Capacity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93" name="Google Shape;1793;p69"/>
            <p:cNvCxnSpPr>
              <a:stCxn id="1792" idx="3"/>
            </p:cNvCxnSpPr>
            <p:nvPr/>
          </p:nvCxnSpPr>
          <p:spPr>
            <a:xfrm>
              <a:off x="2246375" y="2573874"/>
              <a:ext cx="84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94" name="Google Shape;1794;p69"/>
          <p:cNvGrpSpPr/>
          <p:nvPr/>
        </p:nvGrpSpPr>
        <p:grpSpPr>
          <a:xfrm>
            <a:off x="457200" y="3678146"/>
            <a:ext cx="3028175" cy="755789"/>
            <a:chOff x="457200" y="3678146"/>
            <a:chExt cx="3028175" cy="755789"/>
          </a:xfrm>
        </p:grpSpPr>
        <p:sp>
          <p:nvSpPr>
            <p:cNvPr id="1795" name="Google Shape;1795;p69"/>
            <p:cNvSpPr txBox="1"/>
            <p:nvPr/>
          </p:nvSpPr>
          <p:spPr>
            <a:xfrm>
              <a:off x="457200" y="3867235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6" name="Google Shape;1796;p69"/>
            <p:cNvSpPr txBox="1"/>
            <p:nvPr/>
          </p:nvSpPr>
          <p:spPr>
            <a:xfrm>
              <a:off x="459275" y="36781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Motives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97" name="Google Shape;1797;p69"/>
            <p:cNvCxnSpPr>
              <a:stCxn id="1796" idx="3"/>
            </p:cNvCxnSpPr>
            <p:nvPr/>
          </p:nvCxnSpPr>
          <p:spPr>
            <a:xfrm>
              <a:off x="2246375" y="3782396"/>
              <a:ext cx="123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98" name="Google Shape;1798;p69"/>
          <p:cNvGrpSpPr/>
          <p:nvPr/>
        </p:nvGrpSpPr>
        <p:grpSpPr>
          <a:xfrm>
            <a:off x="459273" y="1256417"/>
            <a:ext cx="4119612" cy="761958"/>
            <a:chOff x="459273" y="1256417"/>
            <a:chExt cx="4119612" cy="761958"/>
          </a:xfrm>
        </p:grpSpPr>
        <p:sp>
          <p:nvSpPr>
            <p:cNvPr id="1799" name="Google Shape;1799;p69"/>
            <p:cNvSpPr txBox="1"/>
            <p:nvPr/>
          </p:nvSpPr>
          <p:spPr>
            <a:xfrm>
              <a:off x="459273" y="14516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0" name="Google Shape;1800;p69"/>
            <p:cNvSpPr txBox="1"/>
            <p:nvPr/>
          </p:nvSpPr>
          <p:spPr>
            <a:xfrm>
              <a:off x="459275" y="12564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Resources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801" name="Google Shape;1801;p69"/>
            <p:cNvCxnSpPr/>
            <p:nvPr/>
          </p:nvCxnSpPr>
          <p:spPr>
            <a:xfrm flipH="1" rot="5400000">
              <a:off x="3393435" y="212133"/>
              <a:ext cx="38400" cy="2332500"/>
            </a:xfrm>
            <a:prstGeom prst="bentConnector4">
              <a:avLst>
                <a:gd fmla="val 964278" name="adj1"/>
                <a:gd fmla="val 68122" name="adj2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1802" name="Google Shape;1802;p69"/>
          <p:cNvGrpSpPr/>
          <p:nvPr/>
        </p:nvGrpSpPr>
        <p:grpSpPr>
          <a:xfrm>
            <a:off x="2721929" y="1154623"/>
            <a:ext cx="3700141" cy="3253524"/>
            <a:chOff x="2721929" y="1154623"/>
            <a:chExt cx="3700141" cy="3253524"/>
          </a:xfrm>
        </p:grpSpPr>
        <p:sp>
          <p:nvSpPr>
            <p:cNvPr id="1803" name="Google Shape;1803;p69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7F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9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9"/>
            <p:cNvSpPr/>
            <p:nvPr/>
          </p:nvSpPr>
          <p:spPr>
            <a:xfrm>
              <a:off x="4923201" y="1154623"/>
              <a:ext cx="1497115" cy="1781222"/>
            </a:xfrm>
            <a:custGeom>
              <a:rect b="b" l="l" r="r" t="t"/>
              <a:pathLst>
                <a:path extrusionOk="0" h="114714" w="96417">
                  <a:moveTo>
                    <a:pt x="35815" y="0"/>
                  </a:moveTo>
                  <a:lnTo>
                    <a:pt x="14958" y="37483"/>
                  </a:lnTo>
                  <a:cubicBezTo>
                    <a:pt x="18075" y="39190"/>
                    <a:pt x="20228" y="42494"/>
                    <a:pt x="20228" y="46280"/>
                  </a:cubicBezTo>
                  <a:cubicBezTo>
                    <a:pt x="20228" y="51808"/>
                    <a:pt x="15736" y="56300"/>
                    <a:pt x="10208" y="56300"/>
                  </a:cubicBezTo>
                  <a:cubicBezTo>
                    <a:pt x="8388" y="56300"/>
                    <a:pt x="6680" y="55816"/>
                    <a:pt x="5235" y="54999"/>
                  </a:cubicBezTo>
                  <a:lnTo>
                    <a:pt x="0" y="64352"/>
                  </a:lnTo>
                  <a:cubicBezTo>
                    <a:pt x="14884" y="71700"/>
                    <a:pt x="25162" y="86915"/>
                    <a:pt x="25385" y="104581"/>
                  </a:cubicBezTo>
                  <a:lnTo>
                    <a:pt x="35518" y="104581"/>
                  </a:lnTo>
                  <a:lnTo>
                    <a:pt x="35518" y="104693"/>
                  </a:lnTo>
                  <a:cubicBezTo>
                    <a:pt x="35518" y="110222"/>
                    <a:pt x="40007" y="114713"/>
                    <a:pt x="45538" y="114713"/>
                  </a:cubicBezTo>
                  <a:cubicBezTo>
                    <a:pt x="51066" y="114713"/>
                    <a:pt x="55558" y="110222"/>
                    <a:pt x="55558" y="104693"/>
                  </a:cubicBezTo>
                  <a:lnTo>
                    <a:pt x="55558" y="104581"/>
                  </a:lnTo>
                  <a:lnTo>
                    <a:pt x="96416" y="104581"/>
                  </a:lnTo>
                  <a:lnTo>
                    <a:pt x="36964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9"/>
            <p:cNvSpPr txBox="1"/>
            <p:nvPr/>
          </p:nvSpPr>
          <p:spPr>
            <a:xfrm>
              <a:off x="5238537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7" name="Google Shape;1807;p69"/>
            <p:cNvSpPr/>
            <p:nvPr/>
          </p:nvSpPr>
          <p:spPr>
            <a:xfrm>
              <a:off x="4926105" y="2778489"/>
              <a:ext cx="1495966" cy="1629658"/>
            </a:xfrm>
            <a:custGeom>
              <a:rect b="b" l="l" r="r" t="t"/>
              <a:pathLst>
                <a:path extrusionOk="0" h="104953" w="96343">
                  <a:moveTo>
                    <a:pt x="25198" y="1"/>
                  </a:moveTo>
                  <a:lnTo>
                    <a:pt x="25198" y="594"/>
                  </a:lnTo>
                  <a:cubicBezTo>
                    <a:pt x="25198" y="18298"/>
                    <a:pt x="15068" y="33662"/>
                    <a:pt x="297" y="41194"/>
                  </a:cubicBezTo>
                  <a:lnTo>
                    <a:pt x="4305" y="48358"/>
                  </a:lnTo>
                  <a:cubicBezTo>
                    <a:pt x="1708" y="50175"/>
                    <a:pt x="0" y="53183"/>
                    <a:pt x="0" y="56597"/>
                  </a:cubicBezTo>
                  <a:cubicBezTo>
                    <a:pt x="0" y="62125"/>
                    <a:pt x="4489" y="66617"/>
                    <a:pt x="10021" y="66617"/>
                  </a:cubicBezTo>
                  <a:cubicBezTo>
                    <a:pt x="11431" y="66617"/>
                    <a:pt x="12767" y="66320"/>
                    <a:pt x="13990" y="65762"/>
                  </a:cubicBezTo>
                  <a:lnTo>
                    <a:pt x="35812" y="104952"/>
                  </a:lnTo>
                  <a:lnTo>
                    <a:pt x="36777" y="104952"/>
                  </a:lnTo>
                  <a:lnTo>
                    <a:pt x="96342" y="188"/>
                  </a:lnTo>
                  <a:lnTo>
                    <a:pt x="96229" y="1"/>
                  </a:lnTo>
                  <a:lnTo>
                    <a:pt x="55371" y="1"/>
                  </a:lnTo>
                  <a:lnTo>
                    <a:pt x="55371" y="113"/>
                  </a:lnTo>
                  <a:cubicBezTo>
                    <a:pt x="55371" y="5642"/>
                    <a:pt x="50879" y="10133"/>
                    <a:pt x="45351" y="10133"/>
                  </a:cubicBezTo>
                  <a:cubicBezTo>
                    <a:pt x="39820" y="10133"/>
                    <a:pt x="35331" y="5642"/>
                    <a:pt x="35331" y="113"/>
                  </a:cubicBezTo>
                  <a:lnTo>
                    <a:pt x="3533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9"/>
            <p:cNvSpPr txBox="1"/>
            <p:nvPr/>
          </p:nvSpPr>
          <p:spPr>
            <a:xfrm>
              <a:off x="5238537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9" name="Google Shape;1809;p69"/>
            <p:cNvSpPr/>
            <p:nvPr/>
          </p:nvSpPr>
          <p:spPr>
            <a:xfrm>
              <a:off x="3668129" y="3387617"/>
              <a:ext cx="1814047" cy="1020529"/>
            </a:xfrm>
            <a:custGeom>
              <a:rect b="b" l="l" r="r" t="t"/>
              <a:pathLst>
                <a:path extrusionOk="0" h="65724" w="116828">
                  <a:moveTo>
                    <a:pt x="36592" y="0"/>
                  </a:moveTo>
                  <a:lnTo>
                    <a:pt x="31916" y="8349"/>
                  </a:lnTo>
                  <a:cubicBezTo>
                    <a:pt x="30619" y="7719"/>
                    <a:pt x="29096" y="7348"/>
                    <a:pt x="27537" y="7348"/>
                  </a:cubicBezTo>
                  <a:cubicBezTo>
                    <a:pt x="21970" y="7348"/>
                    <a:pt x="17517" y="11837"/>
                    <a:pt x="17517" y="17368"/>
                  </a:cubicBezTo>
                  <a:cubicBezTo>
                    <a:pt x="17517" y="20931"/>
                    <a:pt x="19373" y="24084"/>
                    <a:pt x="22193" y="25830"/>
                  </a:cubicBezTo>
                  <a:lnTo>
                    <a:pt x="0" y="65723"/>
                  </a:lnTo>
                  <a:lnTo>
                    <a:pt x="116828" y="65723"/>
                  </a:lnTo>
                  <a:lnTo>
                    <a:pt x="95006" y="26533"/>
                  </a:lnTo>
                  <a:cubicBezTo>
                    <a:pt x="93783" y="27091"/>
                    <a:pt x="92447" y="27388"/>
                    <a:pt x="91037" y="27388"/>
                  </a:cubicBezTo>
                  <a:cubicBezTo>
                    <a:pt x="85505" y="27388"/>
                    <a:pt x="81016" y="22896"/>
                    <a:pt x="81016" y="17368"/>
                  </a:cubicBezTo>
                  <a:cubicBezTo>
                    <a:pt x="81016" y="13954"/>
                    <a:pt x="82724" y="10946"/>
                    <a:pt x="85321" y="9129"/>
                  </a:cubicBezTo>
                  <a:lnTo>
                    <a:pt x="81313" y="1965"/>
                  </a:lnTo>
                  <a:cubicBezTo>
                    <a:pt x="75114" y="5121"/>
                    <a:pt x="68102" y="6864"/>
                    <a:pt x="60715" y="6864"/>
                  </a:cubicBezTo>
                  <a:cubicBezTo>
                    <a:pt x="51847" y="6864"/>
                    <a:pt x="43569" y="4341"/>
                    <a:pt x="3659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9"/>
            <p:cNvSpPr txBox="1"/>
            <p:nvPr/>
          </p:nvSpPr>
          <p:spPr>
            <a:xfrm>
              <a:off x="4252510" y="3855883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0" name="Google Shape;1810;p69"/>
            <p:cNvSpPr/>
            <p:nvPr/>
          </p:nvSpPr>
          <p:spPr>
            <a:xfrm>
              <a:off x="2723669" y="1154623"/>
              <a:ext cx="1527083" cy="1623881"/>
            </a:xfrm>
            <a:custGeom>
              <a:rect b="b" l="l" r="r" t="t"/>
              <a:pathLst>
                <a:path extrusionOk="0" h="104581" w="98347">
                  <a:moveTo>
                    <a:pt x="59489" y="0"/>
                  </a:moveTo>
                  <a:lnTo>
                    <a:pt x="1" y="104581"/>
                  </a:lnTo>
                  <a:lnTo>
                    <a:pt x="45797" y="104581"/>
                  </a:lnTo>
                  <a:cubicBezTo>
                    <a:pt x="45832" y="99088"/>
                    <a:pt x="50286" y="94673"/>
                    <a:pt x="55778" y="94673"/>
                  </a:cubicBezTo>
                  <a:cubicBezTo>
                    <a:pt x="61309" y="94673"/>
                    <a:pt x="65763" y="99088"/>
                    <a:pt x="65798" y="104581"/>
                  </a:cubicBezTo>
                  <a:lnTo>
                    <a:pt x="76005" y="104581"/>
                  </a:lnTo>
                  <a:cubicBezTo>
                    <a:pt x="76228" y="88364"/>
                    <a:pt x="84912" y="74188"/>
                    <a:pt x="97901" y="66281"/>
                  </a:cubicBezTo>
                  <a:lnTo>
                    <a:pt x="91963" y="55632"/>
                  </a:lnTo>
                  <a:cubicBezTo>
                    <a:pt x="95710" y="54183"/>
                    <a:pt x="98347" y="50546"/>
                    <a:pt x="98347" y="46280"/>
                  </a:cubicBezTo>
                  <a:cubicBezTo>
                    <a:pt x="98347" y="40749"/>
                    <a:pt x="93893" y="36260"/>
                    <a:pt x="88362" y="36260"/>
                  </a:cubicBezTo>
                  <a:cubicBezTo>
                    <a:pt x="86061" y="36260"/>
                    <a:pt x="83983" y="37037"/>
                    <a:pt x="82314" y="38299"/>
                  </a:cubicBezTo>
                  <a:lnTo>
                    <a:pt x="6097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9"/>
            <p:cNvSpPr txBox="1"/>
            <p:nvPr/>
          </p:nvSpPr>
          <p:spPr>
            <a:xfrm>
              <a:off x="3241832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2" name="Google Shape;1812;p69"/>
            <p:cNvSpPr/>
            <p:nvPr/>
          </p:nvSpPr>
          <p:spPr>
            <a:xfrm>
              <a:off x="2721929" y="2624658"/>
              <a:ext cx="1514397" cy="1783489"/>
            </a:xfrm>
            <a:custGeom>
              <a:rect b="b" l="l" r="r" t="t"/>
              <a:pathLst>
                <a:path extrusionOk="0" h="114860" w="97530">
                  <a:moveTo>
                    <a:pt x="55890" y="0"/>
                  </a:moveTo>
                  <a:cubicBezTo>
                    <a:pt x="50398" y="0"/>
                    <a:pt x="45944" y="4415"/>
                    <a:pt x="45909" y="9908"/>
                  </a:cubicBezTo>
                  <a:lnTo>
                    <a:pt x="113" y="9908"/>
                  </a:lnTo>
                  <a:lnTo>
                    <a:pt x="0" y="10095"/>
                  </a:lnTo>
                  <a:lnTo>
                    <a:pt x="59601" y="114859"/>
                  </a:lnTo>
                  <a:lnTo>
                    <a:pt x="60937" y="114859"/>
                  </a:lnTo>
                  <a:lnTo>
                    <a:pt x="83130" y="74966"/>
                  </a:lnTo>
                  <a:cubicBezTo>
                    <a:pt x="80310" y="73220"/>
                    <a:pt x="78454" y="70067"/>
                    <a:pt x="78454" y="66504"/>
                  </a:cubicBezTo>
                  <a:cubicBezTo>
                    <a:pt x="78454" y="60973"/>
                    <a:pt x="82907" y="56484"/>
                    <a:pt x="88474" y="56484"/>
                  </a:cubicBezTo>
                  <a:cubicBezTo>
                    <a:pt x="90033" y="56484"/>
                    <a:pt x="91556" y="56855"/>
                    <a:pt x="92853" y="57485"/>
                  </a:cubicBezTo>
                  <a:lnTo>
                    <a:pt x="97529" y="49136"/>
                  </a:lnTo>
                  <a:cubicBezTo>
                    <a:pt x="84689" y="41081"/>
                    <a:pt x="76117" y="26795"/>
                    <a:pt x="76117" y="10501"/>
                  </a:cubicBezTo>
                  <a:lnTo>
                    <a:pt x="76117" y="9908"/>
                  </a:lnTo>
                  <a:lnTo>
                    <a:pt x="65910" y="9908"/>
                  </a:lnTo>
                  <a:cubicBezTo>
                    <a:pt x="65875" y="4415"/>
                    <a:pt x="61421" y="0"/>
                    <a:pt x="558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9"/>
            <p:cNvSpPr txBox="1"/>
            <p:nvPr/>
          </p:nvSpPr>
          <p:spPr>
            <a:xfrm>
              <a:off x="3241832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4" name="Google Shape;1814;p69"/>
            <p:cNvSpPr/>
            <p:nvPr/>
          </p:nvSpPr>
          <p:spPr>
            <a:xfrm>
              <a:off x="3670427" y="1154623"/>
              <a:ext cx="1808892" cy="1029194"/>
            </a:xfrm>
            <a:custGeom>
              <a:rect b="b" l="l" r="r" t="t"/>
              <a:pathLst>
                <a:path extrusionOk="0" h="66282" w="116496">
                  <a:moveTo>
                    <a:pt x="1" y="0"/>
                  </a:moveTo>
                  <a:lnTo>
                    <a:pt x="21341" y="38299"/>
                  </a:lnTo>
                  <a:cubicBezTo>
                    <a:pt x="23010" y="37037"/>
                    <a:pt x="25088" y="36260"/>
                    <a:pt x="27389" y="36260"/>
                  </a:cubicBezTo>
                  <a:cubicBezTo>
                    <a:pt x="32920" y="36260"/>
                    <a:pt x="37374" y="40749"/>
                    <a:pt x="37374" y="46280"/>
                  </a:cubicBezTo>
                  <a:cubicBezTo>
                    <a:pt x="37374" y="50546"/>
                    <a:pt x="34737" y="54183"/>
                    <a:pt x="30990" y="55632"/>
                  </a:cubicBezTo>
                  <a:lnTo>
                    <a:pt x="36928" y="66281"/>
                  </a:lnTo>
                  <a:cubicBezTo>
                    <a:pt x="43792" y="62089"/>
                    <a:pt x="51883" y="59675"/>
                    <a:pt x="60567" y="59675"/>
                  </a:cubicBezTo>
                  <a:cubicBezTo>
                    <a:pt x="67767" y="59675"/>
                    <a:pt x="74595" y="61347"/>
                    <a:pt x="80681" y="64352"/>
                  </a:cubicBezTo>
                  <a:lnTo>
                    <a:pt x="85916" y="54999"/>
                  </a:lnTo>
                  <a:cubicBezTo>
                    <a:pt x="87361" y="55816"/>
                    <a:pt x="89069" y="56300"/>
                    <a:pt x="90889" y="56300"/>
                  </a:cubicBezTo>
                  <a:cubicBezTo>
                    <a:pt x="96417" y="56300"/>
                    <a:pt x="100909" y="51808"/>
                    <a:pt x="100909" y="46280"/>
                  </a:cubicBezTo>
                  <a:cubicBezTo>
                    <a:pt x="100909" y="42494"/>
                    <a:pt x="98756" y="39190"/>
                    <a:pt x="95639" y="37483"/>
                  </a:cubicBezTo>
                  <a:lnTo>
                    <a:pt x="11649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9"/>
            <p:cNvSpPr txBox="1"/>
            <p:nvPr/>
          </p:nvSpPr>
          <p:spPr>
            <a:xfrm>
              <a:off x="4252510" y="1452430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6" name="Google Shape;1816;p69"/>
            <p:cNvSpPr/>
            <p:nvPr/>
          </p:nvSpPr>
          <p:spPr>
            <a:xfrm>
              <a:off x="3903836" y="2081226"/>
              <a:ext cx="1413530" cy="1412987"/>
            </a:xfrm>
            <a:custGeom>
              <a:rect b="b" l="l" r="r" t="t"/>
              <a:pathLst>
                <a:path extrusionOk="0" h="90999" w="91034">
                  <a:moveTo>
                    <a:pt x="43234" y="44906"/>
                  </a:moveTo>
                  <a:lnTo>
                    <a:pt x="43234" y="44944"/>
                  </a:lnTo>
                  <a:lnTo>
                    <a:pt x="43198" y="44906"/>
                  </a:lnTo>
                  <a:close/>
                  <a:moveTo>
                    <a:pt x="45535" y="0"/>
                  </a:moveTo>
                  <a:cubicBezTo>
                    <a:pt x="36851" y="0"/>
                    <a:pt x="28760" y="2414"/>
                    <a:pt x="21896" y="6606"/>
                  </a:cubicBezTo>
                  <a:cubicBezTo>
                    <a:pt x="8907" y="14513"/>
                    <a:pt x="223" y="28689"/>
                    <a:pt x="0" y="44906"/>
                  </a:cubicBezTo>
                  <a:lnTo>
                    <a:pt x="0" y="45499"/>
                  </a:lnTo>
                  <a:cubicBezTo>
                    <a:pt x="0" y="61793"/>
                    <a:pt x="8572" y="76079"/>
                    <a:pt x="21412" y="84134"/>
                  </a:cubicBezTo>
                  <a:cubicBezTo>
                    <a:pt x="28389" y="88475"/>
                    <a:pt x="36667" y="90998"/>
                    <a:pt x="45535" y="90998"/>
                  </a:cubicBezTo>
                  <a:cubicBezTo>
                    <a:pt x="52922" y="90998"/>
                    <a:pt x="59934" y="89255"/>
                    <a:pt x="66133" y="86099"/>
                  </a:cubicBezTo>
                  <a:cubicBezTo>
                    <a:pt x="80904" y="78567"/>
                    <a:pt x="91034" y="63203"/>
                    <a:pt x="91034" y="45499"/>
                  </a:cubicBezTo>
                  <a:lnTo>
                    <a:pt x="91034" y="44906"/>
                  </a:lnTo>
                  <a:cubicBezTo>
                    <a:pt x="90811" y="27240"/>
                    <a:pt x="80533" y="12025"/>
                    <a:pt x="65649" y="4677"/>
                  </a:cubicBezTo>
                  <a:cubicBezTo>
                    <a:pt x="59563" y="1672"/>
                    <a:pt x="52735" y="0"/>
                    <a:pt x="45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9"/>
            <p:cNvSpPr txBox="1"/>
            <p:nvPr/>
          </p:nvSpPr>
          <p:spPr>
            <a:xfrm>
              <a:off x="4121575" y="2502363"/>
              <a:ext cx="9066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Six Boxes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70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70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70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71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71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71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72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72"/>
          <p:cNvSpPr txBox="1"/>
          <p:nvPr>
            <p:ph idx="4294967295" type="body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-GB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-GB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72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b="1" lang="en-GB" sz="1100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b="1" lang="en-GB" sz="1100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b="1" lang="en-GB" sz="1100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-GB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839" name="Google Shape;1839;p72"/>
          <p:cNvGrpSpPr/>
          <p:nvPr/>
        </p:nvGrpSpPr>
        <p:grpSpPr>
          <a:xfrm>
            <a:off x="6874322" y="1729557"/>
            <a:ext cx="1446116" cy="2858697"/>
            <a:chOff x="6529419" y="1729630"/>
            <a:chExt cx="1480463" cy="2926594"/>
          </a:xfrm>
        </p:grpSpPr>
        <p:grpSp>
          <p:nvGrpSpPr>
            <p:cNvPr id="1840" name="Google Shape;1840;p72"/>
            <p:cNvGrpSpPr/>
            <p:nvPr/>
          </p:nvGrpSpPr>
          <p:grpSpPr>
            <a:xfrm>
              <a:off x="6556801" y="1729630"/>
              <a:ext cx="956596" cy="944294"/>
              <a:chOff x="3800319" y="1244877"/>
              <a:chExt cx="1098904" cy="1084772"/>
            </a:xfrm>
          </p:grpSpPr>
          <p:grpSp>
            <p:nvGrpSpPr>
              <p:cNvPr id="1841" name="Google Shape;1841;p72"/>
              <p:cNvGrpSpPr/>
              <p:nvPr/>
            </p:nvGrpSpPr>
            <p:grpSpPr>
              <a:xfrm>
                <a:off x="3800319" y="1244877"/>
                <a:ext cx="1098904" cy="1084772"/>
                <a:chOff x="3800319" y="1244877"/>
                <a:chExt cx="1098904" cy="1084772"/>
              </a:xfrm>
            </p:grpSpPr>
            <p:sp>
              <p:nvSpPr>
                <p:cNvPr id="1842" name="Google Shape;1842;p72"/>
                <p:cNvSpPr/>
                <p:nvPr/>
              </p:nvSpPr>
              <p:spPr>
                <a:xfrm>
                  <a:off x="3800319" y="1244877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7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44" name="Google Shape;1844;p72"/>
              <p:cNvSpPr/>
              <p:nvPr/>
            </p:nvSpPr>
            <p:spPr>
              <a:xfrm>
                <a:off x="4162496" y="1599765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5" name="Google Shape;1845;p7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846" name="Google Shape;1846;p7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847" name="Google Shape;1847;p7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7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9" name="Google Shape;1849;p7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850" name="Google Shape;1850;p7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7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7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7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54" name="Google Shape;1854;p7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855" name="Google Shape;1855;p7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856" name="Google Shape;1856;p7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7" name="Google Shape;1857;p7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8" name="Google Shape;1858;p7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859" name="Google Shape;1859;p7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7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7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2" name="Google Shape;1862;p7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63" name="Google Shape;1863;p7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864" name="Google Shape;1864;p7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865" name="Google Shape;1865;p7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6" name="Google Shape;1866;p7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7" name="Google Shape;1867;p7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868" name="Google Shape;1868;p7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7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70" name="Google Shape;1870;p7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871" name="Google Shape;1871;p7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72" name="Google Shape;1872;p7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7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7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75" name="Google Shape;1875;p7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7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7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7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7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solidFill>
            <a:srgbClr val="9FE3B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328400" y="2593075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5171850" y="1843025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2834150" y="1687925"/>
            <a:ext cx="14601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Seniority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000" y="1068700"/>
            <a:ext cx="2636565" cy="20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600" y="3134498"/>
            <a:ext cx="2636576" cy="183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2878150" y="3405325"/>
            <a:ext cx="14601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Simplified Title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5104750" y="361770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5">
            <a:alphaModFix/>
          </a:blip>
          <a:srcRect b="0" l="0" r="1903" t="0"/>
          <a:stretch/>
        </p:blipFill>
        <p:spPr>
          <a:xfrm>
            <a:off x="247950" y="2232925"/>
            <a:ext cx="1985050" cy="11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One-Hot encoding (categorical features)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4256050" y="236405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" y="2067975"/>
            <a:ext cx="3933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375" y="2067975"/>
            <a:ext cx="35623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3804289" cy="3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089" y="1135500"/>
            <a:ext cx="4882511" cy="226240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4217875" y="3729000"/>
            <a:ext cx="413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Looking at the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of data, there are more found in the IT sector and engineering jobs.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Permanent job entries are also more frequent.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" y="1106850"/>
            <a:ext cx="6385450" cy="37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6698950" y="1307350"/>
            <a:ext cx="213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can see industries like Energy/oil/gas, IT, legas and finance topping the charts for salary offers.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